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423" r:id="rId11"/>
    <p:sldMasterId id="2147497978" r:id="rId12"/>
    <p:sldMasterId id="2147498220" r:id="rId13"/>
    <p:sldMasterId id="2147498316" r:id="rId14"/>
    <p:sldMasterId id="2147498318" r:id="rId15"/>
    <p:sldMasterId id="2147498376" r:id="rId16"/>
    <p:sldMasterId id="2147498526" r:id="rId17"/>
    <p:sldMasterId id="2147498605" r:id="rId18"/>
    <p:sldMasterId id="2147498617" r:id="rId19"/>
    <p:sldMasterId id="2147498636" r:id="rId20"/>
    <p:sldMasterId id="2147498648" r:id="rId21"/>
    <p:sldMasterId id="2147498660" r:id="rId22"/>
    <p:sldMasterId id="2147498672" r:id="rId23"/>
  </p:sldMasterIdLst>
  <p:notesMasterIdLst>
    <p:notesMasterId r:id="rId73"/>
  </p:notesMasterIdLst>
  <p:sldIdLst>
    <p:sldId id="331" r:id="rId24"/>
    <p:sldId id="330" r:id="rId25"/>
    <p:sldId id="259" r:id="rId26"/>
    <p:sldId id="3474" r:id="rId27"/>
    <p:sldId id="3476" r:id="rId28"/>
    <p:sldId id="261" r:id="rId29"/>
    <p:sldId id="3480" r:id="rId30"/>
    <p:sldId id="3470" r:id="rId31"/>
    <p:sldId id="265" r:id="rId32"/>
    <p:sldId id="262" r:id="rId33"/>
    <p:sldId id="3077" r:id="rId34"/>
    <p:sldId id="3777" r:id="rId35"/>
    <p:sldId id="256" r:id="rId36"/>
    <p:sldId id="980" r:id="rId37"/>
    <p:sldId id="3237" r:id="rId38"/>
    <p:sldId id="3809" r:id="rId39"/>
    <p:sldId id="3804" r:id="rId40"/>
    <p:sldId id="3791" r:id="rId41"/>
    <p:sldId id="3786" r:id="rId42"/>
    <p:sldId id="257" r:id="rId43"/>
    <p:sldId id="258" r:id="rId44"/>
    <p:sldId id="266" r:id="rId45"/>
    <p:sldId id="3787" r:id="rId46"/>
    <p:sldId id="260" r:id="rId47"/>
    <p:sldId id="3788" r:id="rId48"/>
    <p:sldId id="3789" r:id="rId49"/>
    <p:sldId id="263" r:id="rId50"/>
    <p:sldId id="264" r:id="rId51"/>
    <p:sldId id="287" r:id="rId52"/>
    <p:sldId id="3857" r:id="rId53"/>
    <p:sldId id="3858" r:id="rId54"/>
    <p:sldId id="3895" r:id="rId55"/>
    <p:sldId id="3880" r:id="rId56"/>
    <p:sldId id="3908" r:id="rId57"/>
    <p:sldId id="3918" r:id="rId58"/>
    <p:sldId id="3917" r:id="rId59"/>
    <p:sldId id="3911" r:id="rId60"/>
    <p:sldId id="3914" r:id="rId61"/>
    <p:sldId id="3915" r:id="rId62"/>
    <p:sldId id="3901" r:id="rId63"/>
    <p:sldId id="3910" r:id="rId64"/>
    <p:sldId id="3839" r:id="rId65"/>
    <p:sldId id="3841" r:id="rId66"/>
    <p:sldId id="3903" r:id="rId67"/>
    <p:sldId id="3762" r:id="rId68"/>
    <p:sldId id="3695" r:id="rId69"/>
    <p:sldId id="2874" r:id="rId70"/>
    <p:sldId id="3484" r:id="rId71"/>
    <p:sldId id="3234" r:id="rId72"/>
  </p:sldIdLst>
  <p:sldSz cx="13004800" cy="9753600"/>
  <p:notesSz cx="7010400" cy="9296400"/>
  <p:embeddedFontLst>
    <p:embeddedFont>
      <p:font typeface="Algerian" panose="04020705040A02060702" pitchFamily="82" charset="0"/>
      <p:regular r:id="rId74"/>
    </p:embeddedFont>
    <p:embeddedFont>
      <p:font typeface="Arial Black" panose="020B0A04020102020204" pitchFamily="34" charset="0"/>
      <p:bold r:id="rId75"/>
    </p:embeddedFont>
    <p:embeddedFont>
      <p:font typeface="Arial Nova" panose="020B0504020202020204" pitchFamily="34" charset="0"/>
      <p:regular r:id="rId76"/>
      <p:bold r:id="rId77"/>
      <p:italic r:id="rId78"/>
      <p:boldItalic r:id="rId79"/>
    </p:embeddedFont>
    <p:embeddedFont>
      <p:font typeface="Bernard MT Condensed" panose="02050806060905020404" pitchFamily="18" charset="0"/>
      <p:regular r:id="rId80"/>
    </p:embeddedFont>
    <p:embeddedFont>
      <p:font typeface="Bookman Old Style" panose="02050604050505020204" pitchFamily="18" charset="0"/>
      <p:regular r:id="rId81"/>
      <p:bold r:id="rId82"/>
      <p:italic r:id="rId83"/>
      <p:boldItalic r:id="rId84"/>
    </p:embeddedFont>
    <p:embeddedFont>
      <p:font typeface="Calisto MT" panose="02040603050505030304" pitchFamily="18" charset="0"/>
      <p:regular r:id="rId85"/>
      <p:bold r:id="rId86"/>
      <p:italic r:id="rId87"/>
      <p:boldItalic r:id="rId88"/>
    </p:embeddedFont>
    <p:embeddedFont>
      <p:font typeface="Consolas" panose="020B0609020204030204" pitchFamily="49" charset="0"/>
      <p:regular r:id="rId89"/>
      <p:bold r:id="rId90"/>
      <p:italic r:id="rId91"/>
      <p:boldItalic r:id="rId92"/>
    </p:embeddedFont>
    <p:embeddedFont>
      <p:font typeface="Franklin Gothic Heavy" panose="020B0903020102020204" pitchFamily="34" charset="0"/>
      <p:regular r:id="rId93"/>
      <p:italic r:id="rId94"/>
    </p:embeddedFont>
    <p:embeddedFont>
      <p:font typeface="Georgia" panose="02040502050405020303" pitchFamily="18" charset="0"/>
      <p:regular r:id="rId95"/>
      <p:bold r:id="rId96"/>
      <p:italic r:id="rId97"/>
      <p:boldItalic r:id="rId98"/>
    </p:embeddedFont>
    <p:embeddedFont>
      <p:font typeface="Gill Sans Nova" panose="020B0602020104020203" pitchFamily="34" charset="0"/>
      <p:regular r:id="rId99"/>
      <p:bold r:id="rId100"/>
      <p:italic r:id="rId101"/>
      <p:boldItalic r:id="rId102"/>
    </p:embeddedFont>
    <p:embeddedFont>
      <p:font typeface="Grandview Display" panose="020B0502040204020203" pitchFamily="34" charset="0"/>
      <p:regular r:id="rId103"/>
      <p:italic r:id="rId104"/>
    </p:embeddedFont>
    <p:embeddedFont>
      <p:font typeface="Modern Love" panose="04090805081005020601" pitchFamily="82" charset="0"/>
      <p:regular r:id="rId105"/>
    </p:embeddedFont>
    <p:embeddedFont>
      <p:font typeface="Neue Haas Grotesk Text Pro" panose="020B0504020202020204" pitchFamily="34" charset="0"/>
      <p:regular r:id="rId106"/>
      <p:bold r:id="rId107"/>
      <p:italic r:id="rId108"/>
      <p:boldItalic r:id="rId109"/>
    </p:embeddedFont>
    <p:embeddedFont>
      <p:font typeface="Rockwell" panose="02060603020205020403" pitchFamily="18" charset="0"/>
      <p:regular r:id="rId110"/>
      <p:bold r:id="rId111"/>
      <p:italic r:id="rId112"/>
      <p:boldItalic r:id="rId113"/>
    </p:embeddedFont>
    <p:embeddedFont>
      <p:font typeface="The Hand" panose="03070502030502020204" pitchFamily="66" charset="0"/>
      <p:regular r:id="rId114"/>
      <p:bold r:id="rId115"/>
    </p:embeddedFont>
    <p:embeddedFont>
      <p:font typeface="Tw Cen MT" panose="020B0602020104020603" pitchFamily="34" charset="0"/>
      <p:regular r:id="rId116"/>
      <p:bold r:id="rId117"/>
      <p:italic r:id="rId118"/>
      <p:boldItalic r:id="rId119"/>
    </p:embeddedFont>
    <p:embeddedFont>
      <p:font typeface="Wingdings 2" panose="05020102010507070707" pitchFamily="18" charset="2"/>
      <p:regular r:id="rId1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FFCC"/>
    <a:srgbClr val="FFCC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6953C3-15B5-4F19-9C1D-C121E09A4931}" v="2" dt="2025-05-08T12:22:13.864"/>
    <p1510:client id="{F92CD8F2-ED96-469A-B076-38C49024D4E0}" v="1" dt="2025-05-07T12:23:22.977"/>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40" y="6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font" Target="fonts/font44.fntdata"/><Relationship Id="rId21" Type="http://schemas.openxmlformats.org/officeDocument/2006/relationships/slideMaster" Target="slideMasters/slideMaster14.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font" Target="fonts/font11.fntdata"/><Relationship Id="rId89" Type="http://schemas.openxmlformats.org/officeDocument/2006/relationships/font" Target="fonts/font16.fntdata"/><Relationship Id="rId112" Type="http://schemas.openxmlformats.org/officeDocument/2006/relationships/font" Target="fonts/font39.fntdata"/><Relationship Id="rId16" Type="http://schemas.openxmlformats.org/officeDocument/2006/relationships/slideMaster" Target="slideMasters/slideMaster9.xml"/><Relationship Id="rId107" Type="http://schemas.openxmlformats.org/officeDocument/2006/relationships/font" Target="fonts/font34.fntdata"/><Relationship Id="rId11" Type="http://schemas.openxmlformats.org/officeDocument/2006/relationships/slideMaster" Target="slideMasters/slideMaster4.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font" Target="fonts/font1.fntdata"/><Relationship Id="rId79" Type="http://schemas.openxmlformats.org/officeDocument/2006/relationships/font" Target="fonts/font6.fntdata"/><Relationship Id="rId102" Type="http://schemas.openxmlformats.org/officeDocument/2006/relationships/font" Target="fonts/font29.fntdata"/><Relationship Id="rId123" Type="http://schemas.openxmlformats.org/officeDocument/2006/relationships/viewProps" Target="viewProps.xml"/><Relationship Id="rId5" Type="http://schemas.openxmlformats.org/officeDocument/2006/relationships/customXml" Target="../customXml/item5.xml"/><Relationship Id="rId90" Type="http://schemas.openxmlformats.org/officeDocument/2006/relationships/font" Target="fonts/font17.fntdata"/><Relationship Id="rId95" Type="http://schemas.openxmlformats.org/officeDocument/2006/relationships/font" Target="fonts/font22.fntdata"/><Relationship Id="rId22" Type="http://schemas.openxmlformats.org/officeDocument/2006/relationships/slideMaster" Target="slideMasters/slideMaster15.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font" Target="fonts/font40.fntdata"/><Relationship Id="rId118" Type="http://schemas.openxmlformats.org/officeDocument/2006/relationships/font" Target="fonts/font45.fntdata"/><Relationship Id="rId80" Type="http://schemas.openxmlformats.org/officeDocument/2006/relationships/font" Target="fonts/font7.fntdata"/><Relationship Id="rId85" Type="http://schemas.openxmlformats.org/officeDocument/2006/relationships/font" Target="fonts/font12.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font" Target="fonts/font30.fntdata"/><Relationship Id="rId108" Type="http://schemas.openxmlformats.org/officeDocument/2006/relationships/font" Target="fonts/font35.fntdata"/><Relationship Id="rId124" Type="http://schemas.openxmlformats.org/officeDocument/2006/relationships/theme" Target="theme/theme1.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font" Target="fonts/font2.fntdata"/><Relationship Id="rId91" Type="http://schemas.openxmlformats.org/officeDocument/2006/relationships/font" Target="fonts/font18.fntdata"/><Relationship Id="rId96"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Master" Target="slideMasters/slideMaster16.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font" Target="fonts/font41.fntdata"/><Relationship Id="rId119" Type="http://schemas.openxmlformats.org/officeDocument/2006/relationships/font" Target="fonts/font46.fntdata"/><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font" Target="fonts/font8.fntdata"/><Relationship Id="rId86" Type="http://schemas.openxmlformats.org/officeDocument/2006/relationships/font" Target="fonts/font13.fntdata"/><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6.xml"/><Relationship Id="rId109" Type="http://schemas.openxmlformats.org/officeDocument/2006/relationships/font" Target="fonts/font36.fntdata"/><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font" Target="fonts/font3.fntdata"/><Relationship Id="rId97" Type="http://schemas.openxmlformats.org/officeDocument/2006/relationships/font" Target="fonts/font24.fntdata"/><Relationship Id="rId104" Type="http://schemas.openxmlformats.org/officeDocument/2006/relationships/font" Target="fonts/font31.fntdata"/><Relationship Id="rId120" Type="http://schemas.openxmlformats.org/officeDocument/2006/relationships/font" Target="fonts/font47.fntdata"/><Relationship Id="rId125"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slide" Target="slides/slide48.xml"/><Relationship Id="rId92" Type="http://schemas.openxmlformats.org/officeDocument/2006/relationships/font" Target="fonts/font19.fntdata"/><Relationship Id="rId2" Type="http://schemas.openxmlformats.org/officeDocument/2006/relationships/customXml" Target="../customXml/item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font" Target="fonts/font14.fntdata"/><Relationship Id="rId110" Type="http://schemas.openxmlformats.org/officeDocument/2006/relationships/font" Target="fonts/font37.fntdata"/><Relationship Id="rId115" Type="http://schemas.openxmlformats.org/officeDocument/2006/relationships/font" Target="fonts/font42.fntdata"/><Relationship Id="rId61" Type="http://schemas.openxmlformats.org/officeDocument/2006/relationships/slide" Target="slides/slide38.xml"/><Relationship Id="rId82" Type="http://schemas.openxmlformats.org/officeDocument/2006/relationships/font" Target="fonts/font9.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font" Target="fonts/font4.fntdata"/><Relationship Id="rId100" Type="http://schemas.openxmlformats.org/officeDocument/2006/relationships/font" Target="fonts/font27.fntdata"/><Relationship Id="rId105" Type="http://schemas.openxmlformats.org/officeDocument/2006/relationships/font" Target="fonts/font32.fntdata"/><Relationship Id="rId126" Type="http://schemas.microsoft.com/office/2015/10/relationships/revisionInfo" Target="revisionInfo.xml"/><Relationship Id="rId8" Type="http://schemas.openxmlformats.org/officeDocument/2006/relationships/slideMaster" Target="slideMasters/slideMaster1.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font" Target="fonts/font20.fntdata"/><Relationship Id="rId98" Type="http://schemas.openxmlformats.org/officeDocument/2006/relationships/font" Target="fonts/font25.fntdata"/><Relationship Id="rId121"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font" Target="fonts/font43.fntdata"/><Relationship Id="rId20" Type="http://schemas.openxmlformats.org/officeDocument/2006/relationships/slideMaster" Target="slideMasters/slideMaster13.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font" Target="fonts/font10.fntdata"/><Relationship Id="rId88" Type="http://schemas.openxmlformats.org/officeDocument/2006/relationships/font" Target="fonts/font15.fntdata"/><Relationship Id="rId111" Type="http://schemas.openxmlformats.org/officeDocument/2006/relationships/font" Target="fonts/font38.fntdata"/><Relationship Id="rId15" Type="http://schemas.openxmlformats.org/officeDocument/2006/relationships/slideMaster" Target="slideMasters/slideMaster8.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font" Target="fonts/font33.fntdata"/><Relationship Id="rId10" Type="http://schemas.openxmlformats.org/officeDocument/2006/relationships/slideMaster" Target="slideMasters/slideMaster3.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notesMaster" Target="notesMasters/notesMaster1.xml"/><Relationship Id="rId78" Type="http://schemas.openxmlformats.org/officeDocument/2006/relationships/font" Target="fonts/font5.fntdata"/><Relationship Id="rId94" Type="http://schemas.openxmlformats.org/officeDocument/2006/relationships/font" Target="fonts/font21.fntdata"/><Relationship Id="rId99" Type="http://schemas.openxmlformats.org/officeDocument/2006/relationships/font" Target="fonts/font26.fntdata"/><Relationship Id="rId101" Type="http://schemas.openxmlformats.org/officeDocument/2006/relationships/font" Target="fonts/font28.fntdata"/><Relationship Id="rId12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4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8528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544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97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34922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56137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4503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9441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447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08066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9178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84897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ctrTitle"/>
          </p:nvPr>
        </p:nvSpPr>
        <p:spPr>
          <a:xfrm>
            <a:off x="1867746" y="1850006"/>
            <a:ext cx="9269308" cy="3568658"/>
          </a:xfrm>
        </p:spPr>
        <p:txBody>
          <a:bodyPr anchor="b">
            <a:normAutofit/>
          </a:bodyPr>
          <a:lstStyle>
            <a:lvl1pPr algn="ctr">
              <a:defRPr sz="5120"/>
            </a:lvl1pPr>
          </a:lstStyle>
          <a:p>
            <a:r>
              <a:rPr lang="en-US"/>
              <a:t>Click to edit Master title style</a:t>
            </a:r>
          </a:p>
        </p:txBody>
      </p:sp>
      <p:sp>
        <p:nvSpPr>
          <p:cNvPr id="3" name="Subtitle 2"/>
          <p:cNvSpPr>
            <a:spLocks noGrp="1"/>
          </p:cNvSpPr>
          <p:nvPr>
            <p:ph type="subTitle" idx="1"/>
          </p:nvPr>
        </p:nvSpPr>
        <p:spPr>
          <a:xfrm>
            <a:off x="1867746" y="5527041"/>
            <a:ext cx="9269308" cy="1950719"/>
          </a:xfrm>
        </p:spPr>
        <p:txBody>
          <a:bodyPr>
            <a:normAutofit/>
          </a:bodyPr>
          <a:lstStyle>
            <a:lvl1pPr marL="0" indent="0" algn="ctr">
              <a:buNone/>
              <a:defRPr sz="2347">
                <a:solidFill>
                  <a:schemeClr val="bg1">
                    <a:lumMod val="50000"/>
                  </a:schemeClr>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4583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74692" y="3366532"/>
            <a:ext cx="1105474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051991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2" y="1178401"/>
            <a:ext cx="11041869" cy="3892365"/>
          </a:xfrm>
        </p:spPr>
        <p:txBody>
          <a:bodyPr anchor="b">
            <a:normAutofit/>
          </a:bodyPr>
          <a:lstStyle>
            <a:lvl1pPr>
              <a:defRPr sz="4267"/>
            </a:lvl1pPr>
          </a:lstStyle>
          <a:p>
            <a:r>
              <a:rPr lang="en-US"/>
              <a:t>Click to edit Master title style</a:t>
            </a:r>
          </a:p>
        </p:txBody>
      </p:sp>
      <p:sp>
        <p:nvSpPr>
          <p:cNvPr id="3" name="Text Placeholder 2"/>
          <p:cNvSpPr>
            <a:spLocks noGrp="1"/>
          </p:cNvSpPr>
          <p:nvPr>
            <p:ph type="body" idx="1"/>
          </p:nvPr>
        </p:nvSpPr>
        <p:spPr>
          <a:xfrm>
            <a:off x="974692" y="5201717"/>
            <a:ext cx="11041869" cy="1945860"/>
          </a:xfrm>
        </p:spPr>
        <p:txBody>
          <a:bodyPr>
            <a:normAutofit/>
          </a:bodyPr>
          <a:lstStyle>
            <a:lvl1pPr marL="0" indent="0" algn="ctr">
              <a:buNone/>
              <a:defRPr sz="2133">
                <a:solidFill>
                  <a:schemeClr val="bg1">
                    <a:lumMod val="50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33702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12" name="Content Placeholder 2"/>
          <p:cNvSpPr>
            <a:spLocks noGrp="1"/>
          </p:cNvSpPr>
          <p:nvPr>
            <p:ph sz="quarter" idx="13"/>
          </p:nvPr>
        </p:nvSpPr>
        <p:spPr>
          <a:xfrm>
            <a:off x="974692" y="3366532"/>
            <a:ext cx="544642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583680" y="3366532"/>
            <a:ext cx="5445760"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381086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3" name="Text Placeholder 2"/>
          <p:cNvSpPr>
            <a:spLocks noGrp="1"/>
          </p:cNvSpPr>
          <p:nvPr>
            <p:ph type="body" idx="1"/>
          </p:nvPr>
        </p:nvSpPr>
        <p:spPr>
          <a:xfrm>
            <a:off x="1222750" y="3372114"/>
            <a:ext cx="5198372"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3"/>
          <p:cNvSpPr>
            <a:spLocks noGrp="1"/>
          </p:cNvSpPr>
          <p:nvPr>
            <p:ph sz="quarter" idx="13"/>
          </p:nvPr>
        </p:nvSpPr>
        <p:spPr>
          <a:xfrm>
            <a:off x="974693" y="4339218"/>
            <a:ext cx="5446429"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2851" y="3372114"/>
            <a:ext cx="5207258"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Content Placeholder 5"/>
          <p:cNvSpPr>
            <a:spLocks noGrp="1"/>
          </p:cNvSpPr>
          <p:nvPr>
            <p:ph sz="quarter" idx="14"/>
          </p:nvPr>
        </p:nvSpPr>
        <p:spPr>
          <a:xfrm>
            <a:off x="6583681" y="4339218"/>
            <a:ext cx="5445761"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526285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449258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456659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4198067" cy="2877514"/>
          </a:xfrm>
        </p:spPr>
        <p:txBody>
          <a:bodyPr anchor="b"/>
          <a:lstStyle>
            <a:lvl1pPr algn="ctr">
              <a:defRPr sz="3413"/>
            </a:lvl1pPr>
          </a:lstStyle>
          <a:p>
            <a:r>
              <a:rPr lang="en-US"/>
              <a:t>Click to edit Master title style</a:t>
            </a:r>
          </a:p>
        </p:txBody>
      </p:sp>
      <p:sp>
        <p:nvSpPr>
          <p:cNvPr id="10" name="Content Placeholder 2"/>
          <p:cNvSpPr>
            <a:spLocks noGrp="1"/>
          </p:cNvSpPr>
          <p:nvPr>
            <p:ph sz="quarter" idx="13"/>
          </p:nvPr>
        </p:nvSpPr>
        <p:spPr>
          <a:xfrm>
            <a:off x="5416600" y="866988"/>
            <a:ext cx="6613507" cy="7369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693" y="3744500"/>
            <a:ext cx="4198068" cy="4491873"/>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302845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6330634" cy="2877517"/>
          </a:xfrm>
        </p:spPr>
        <p:txBody>
          <a:bodyPr anchor="b"/>
          <a:lstStyle>
            <a:lvl1pPr algn="ctr">
              <a:defRPr sz="3413"/>
            </a:lvl1pPr>
          </a:lstStyle>
          <a:p>
            <a:r>
              <a:rPr lang="en-US"/>
              <a:t>Click to edit Master title style</a:t>
            </a:r>
          </a:p>
        </p:txBody>
      </p:sp>
      <p:sp>
        <p:nvSpPr>
          <p:cNvPr id="3" name="Picture Placeholder 2"/>
          <p:cNvSpPr>
            <a:spLocks noGrp="1" noChangeAspect="1"/>
          </p:cNvSpPr>
          <p:nvPr>
            <p:ph type="pic" idx="1"/>
          </p:nvPr>
        </p:nvSpPr>
        <p:spPr>
          <a:xfrm>
            <a:off x="7919790" y="866988"/>
            <a:ext cx="3472382" cy="7369387"/>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4" y="3744501"/>
            <a:ext cx="6330612" cy="4491871"/>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406721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714" y="6100443"/>
            <a:ext cx="11055394" cy="115429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1263727" y="993082"/>
            <a:ext cx="10477367" cy="457121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693" y="7265746"/>
            <a:ext cx="11055415" cy="970627"/>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516157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6"/>
            <a:ext cx="11055415" cy="4874304"/>
          </a:xfrm>
        </p:spPr>
        <p:txBody>
          <a:bodyPr anchor="ctr"/>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5980190"/>
            <a:ext cx="11055415" cy="2256185"/>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56187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8"/>
            <a:ext cx="9335786" cy="845921"/>
          </a:xfrm>
        </p:spPr>
        <p:txBody>
          <a:bodyPr anchor="t">
            <a:normAutofit/>
          </a:bodyPr>
          <a:lstStyle>
            <a:lvl1pPr marL="0" indent="0">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4" name="Text Placeholder 3"/>
          <p:cNvSpPr>
            <a:spLocks noGrp="1"/>
          </p:cNvSpPr>
          <p:nvPr>
            <p:ph type="body" sz="half" idx="2"/>
          </p:nvPr>
        </p:nvSpPr>
        <p:spPr>
          <a:xfrm>
            <a:off x="974693" y="6219088"/>
            <a:ext cx="11055415" cy="2021053"/>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
        <p:nvSpPr>
          <p:cNvPr id="13" name="TextBox 12"/>
          <p:cNvSpPr txBox="1"/>
          <p:nvPr/>
        </p:nvSpPr>
        <p:spPr>
          <a:xfrm>
            <a:off x="1068254" y="1072592"/>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4" name="TextBox 13"/>
          <p:cNvSpPr txBox="1"/>
          <p:nvPr/>
        </p:nvSpPr>
        <p:spPr>
          <a:xfrm>
            <a:off x="11261395" y="4257533"/>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12156042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4" y="3041737"/>
            <a:ext cx="11055415" cy="3572388"/>
          </a:xfrm>
        </p:spPr>
        <p:txBody>
          <a:bodyPr anchor="b"/>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6630877"/>
            <a:ext cx="11055415"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38371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5" name="Title 1"/>
          <p:cNvSpPr>
            <a:spLocks noGrp="1"/>
          </p:cNvSpPr>
          <p:nvPr>
            <p:ph type="title"/>
          </p:nvPr>
        </p:nvSpPr>
        <p:spPr>
          <a:xfrm>
            <a:off x="974693" y="866987"/>
            <a:ext cx="11055415" cy="2282800"/>
          </a:xfrm>
        </p:spPr>
        <p:txBody>
          <a:bodyPr/>
          <a:lstStyle/>
          <a:p>
            <a:r>
              <a:rPr lang="en-US"/>
              <a:t>Click to edit Master title style</a:t>
            </a:r>
          </a:p>
        </p:txBody>
      </p:sp>
      <p:sp>
        <p:nvSpPr>
          <p:cNvPr id="7" name="Text Placeholder 2"/>
          <p:cNvSpPr>
            <a:spLocks noGrp="1"/>
          </p:cNvSpPr>
          <p:nvPr>
            <p:ph type="body" idx="1"/>
          </p:nvPr>
        </p:nvSpPr>
        <p:spPr>
          <a:xfrm>
            <a:off x="974692" y="3366532"/>
            <a:ext cx="3518908"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8" name="Text Placeholder 3"/>
          <p:cNvSpPr>
            <a:spLocks noGrp="1"/>
          </p:cNvSpPr>
          <p:nvPr>
            <p:ph type="body" sz="half" idx="15"/>
          </p:nvPr>
        </p:nvSpPr>
        <p:spPr>
          <a:xfrm>
            <a:off x="974692" y="4186106"/>
            <a:ext cx="3518908"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9" name="Text Placeholder 4"/>
          <p:cNvSpPr>
            <a:spLocks noGrp="1"/>
          </p:cNvSpPr>
          <p:nvPr>
            <p:ph type="body" sz="quarter" idx="3"/>
          </p:nvPr>
        </p:nvSpPr>
        <p:spPr>
          <a:xfrm>
            <a:off x="4749215" y="3366532"/>
            <a:ext cx="3510956"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0" name="Text Placeholder 3"/>
          <p:cNvSpPr>
            <a:spLocks noGrp="1"/>
          </p:cNvSpPr>
          <p:nvPr>
            <p:ph type="body" sz="half" idx="16"/>
          </p:nvPr>
        </p:nvSpPr>
        <p:spPr>
          <a:xfrm>
            <a:off x="4737439" y="4186106"/>
            <a:ext cx="3523574"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1" name="Text Placeholder 4"/>
          <p:cNvSpPr>
            <a:spLocks noGrp="1"/>
          </p:cNvSpPr>
          <p:nvPr>
            <p:ph type="body" sz="quarter" idx="13"/>
          </p:nvPr>
        </p:nvSpPr>
        <p:spPr>
          <a:xfrm>
            <a:off x="8504851" y="3366532"/>
            <a:ext cx="3525257"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Text Placeholder 3"/>
          <p:cNvSpPr>
            <a:spLocks noGrp="1"/>
          </p:cNvSpPr>
          <p:nvPr>
            <p:ph type="body" sz="half" idx="17"/>
          </p:nvPr>
        </p:nvSpPr>
        <p:spPr>
          <a:xfrm>
            <a:off x="8504851" y="4186106"/>
            <a:ext cx="3525257"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540140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30" name="Title 1"/>
          <p:cNvSpPr>
            <a:spLocks noGrp="1"/>
          </p:cNvSpPr>
          <p:nvPr>
            <p:ph type="title"/>
          </p:nvPr>
        </p:nvSpPr>
        <p:spPr>
          <a:xfrm>
            <a:off x="974693" y="868653"/>
            <a:ext cx="11055415" cy="2281134"/>
          </a:xfrm>
        </p:spPr>
        <p:txBody>
          <a:bodyPr/>
          <a:lstStyle/>
          <a:p>
            <a:r>
              <a:rPr lang="en-US"/>
              <a:t>Click to edit Master title style</a:t>
            </a:r>
          </a:p>
        </p:txBody>
      </p:sp>
      <p:sp>
        <p:nvSpPr>
          <p:cNvPr id="19" name="Text Placeholder 2"/>
          <p:cNvSpPr>
            <a:spLocks noGrp="1"/>
          </p:cNvSpPr>
          <p:nvPr>
            <p:ph type="body" idx="1"/>
          </p:nvPr>
        </p:nvSpPr>
        <p:spPr>
          <a:xfrm>
            <a:off x="974693" y="5980188"/>
            <a:ext cx="351617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Picture Placeholder 2"/>
          <p:cNvSpPr>
            <a:spLocks noGrp="1" noChangeAspect="1"/>
          </p:cNvSpPr>
          <p:nvPr>
            <p:ph type="pic" idx="15"/>
          </p:nvPr>
        </p:nvSpPr>
        <p:spPr>
          <a:xfrm>
            <a:off x="974693" y="3366532"/>
            <a:ext cx="3516170" cy="2167467"/>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693" y="6799761"/>
            <a:ext cx="3516170" cy="1436612"/>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2" name="Text Placeholder 4"/>
          <p:cNvSpPr>
            <a:spLocks noGrp="1"/>
          </p:cNvSpPr>
          <p:nvPr>
            <p:ph type="body" sz="quarter" idx="3"/>
          </p:nvPr>
        </p:nvSpPr>
        <p:spPr>
          <a:xfrm>
            <a:off x="4738943" y="5980188"/>
            <a:ext cx="352195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Picture Placeholder 2"/>
          <p:cNvSpPr>
            <a:spLocks noGrp="1" noChangeAspect="1"/>
          </p:cNvSpPr>
          <p:nvPr>
            <p:ph type="pic" idx="21"/>
          </p:nvPr>
        </p:nvSpPr>
        <p:spPr>
          <a:xfrm>
            <a:off x="4737438" y="3366532"/>
            <a:ext cx="3523575"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438" y="6799759"/>
            <a:ext cx="3523575" cy="1436614"/>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5" name="Text Placeholder 4"/>
          <p:cNvSpPr>
            <a:spLocks noGrp="1"/>
          </p:cNvSpPr>
          <p:nvPr>
            <p:ph type="body" sz="quarter" idx="13"/>
          </p:nvPr>
        </p:nvSpPr>
        <p:spPr>
          <a:xfrm>
            <a:off x="8504852" y="5980188"/>
            <a:ext cx="3520726"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6" name="Picture Placeholder 2"/>
          <p:cNvSpPr>
            <a:spLocks noGrp="1" noChangeAspect="1"/>
          </p:cNvSpPr>
          <p:nvPr>
            <p:ph type="pic" idx="22"/>
          </p:nvPr>
        </p:nvSpPr>
        <p:spPr>
          <a:xfrm>
            <a:off x="8504851" y="3366532"/>
            <a:ext cx="3525257"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504718" y="6799756"/>
            <a:ext cx="3525390" cy="1436617"/>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685084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74694" y="3366533"/>
            <a:ext cx="11055415" cy="48698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17927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Vertical Title 1"/>
          <p:cNvSpPr>
            <a:spLocks noGrp="1"/>
          </p:cNvSpPr>
          <p:nvPr>
            <p:ph type="title" orient="vert"/>
          </p:nvPr>
        </p:nvSpPr>
        <p:spPr>
          <a:xfrm>
            <a:off x="9306560" y="866989"/>
            <a:ext cx="2723548" cy="73693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74693" y="866989"/>
            <a:ext cx="8169306" cy="73693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911943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713562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5ACCC9D5-47B2-4269-B2B5-1CB9A9D35D98}"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448915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058102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shade val="82000"/>
                  </a:schemeClr>
                </a:solidFill>
              </a:defRPr>
            </a:lvl1pPr>
            <a:lvl2pPr marL="487695" indent="0">
              <a:buNone/>
              <a:defRPr sz="2133">
                <a:solidFill>
                  <a:schemeClr val="tx1">
                    <a:shade val="82000"/>
                  </a:schemeClr>
                </a:solidFill>
              </a:defRPr>
            </a:lvl2pPr>
            <a:lvl3pPr marL="975390" indent="0">
              <a:buNone/>
              <a:defRPr sz="1920">
                <a:solidFill>
                  <a:schemeClr val="tx1">
                    <a:shade val="82000"/>
                  </a:schemeClr>
                </a:solidFill>
              </a:defRPr>
            </a:lvl3pPr>
            <a:lvl4pPr marL="1463086" indent="0">
              <a:buNone/>
              <a:defRPr sz="1707">
                <a:solidFill>
                  <a:schemeClr val="tx1">
                    <a:shade val="82000"/>
                  </a:schemeClr>
                </a:solidFill>
              </a:defRPr>
            </a:lvl4pPr>
            <a:lvl5pPr marL="1950781" indent="0">
              <a:buNone/>
              <a:defRPr sz="1707">
                <a:solidFill>
                  <a:schemeClr val="tx1">
                    <a:shade val="82000"/>
                  </a:schemeClr>
                </a:solidFill>
              </a:defRPr>
            </a:lvl5pPr>
            <a:lvl6pPr marL="2438476" indent="0">
              <a:buNone/>
              <a:defRPr sz="1707">
                <a:solidFill>
                  <a:schemeClr val="tx1">
                    <a:shade val="82000"/>
                  </a:schemeClr>
                </a:solidFill>
              </a:defRPr>
            </a:lvl6pPr>
            <a:lvl7pPr marL="2926171" indent="0">
              <a:buNone/>
              <a:defRPr sz="1707">
                <a:solidFill>
                  <a:schemeClr val="tx1">
                    <a:shade val="82000"/>
                  </a:schemeClr>
                </a:solidFill>
              </a:defRPr>
            </a:lvl7pPr>
            <a:lvl8pPr marL="3413867" indent="0">
              <a:buNone/>
              <a:defRPr sz="1707">
                <a:solidFill>
                  <a:schemeClr val="tx1">
                    <a:shade val="82000"/>
                  </a:schemeClr>
                </a:solidFill>
              </a:defRPr>
            </a:lvl8pPr>
            <a:lvl9pPr marL="3901562" indent="0">
              <a:buNone/>
              <a:defRPr sz="1707">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CC9D5-47B2-4269-B2B5-1CB9A9D35D98}"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31606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CCC9D5-47B2-4269-B2B5-1CB9A9D35D98}"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6187666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CCC9D5-47B2-4269-B2B5-1CB9A9D35D98}" type="datetimeFigureOut">
              <a:rPr lang="en-US" smtClean="0"/>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687289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CCC9D5-47B2-4269-B2B5-1CB9A9D35D98}" type="datetimeFigureOut">
              <a:rPr lang="en-US" smtClean="0"/>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478848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CC9D5-47B2-4269-B2B5-1CB9A9D35D98}" type="datetimeFigureOut">
              <a:rPr lang="en-US" smtClean="0"/>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780028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955065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9347782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5944983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9877659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82752" y="1950719"/>
            <a:ext cx="7120128" cy="4198151"/>
          </a:xfrm>
        </p:spPr>
        <p:txBody>
          <a:bodyPr anchor="t">
            <a:normAutofit/>
          </a:bodyPr>
          <a:lstStyle>
            <a:lvl1pPr algn="l">
              <a:defRPr sz="576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82752" y="6520717"/>
            <a:ext cx="7120128" cy="1831662"/>
          </a:xfrm>
        </p:spPr>
        <p:txBody>
          <a:bodyPr anchor="b">
            <a:normAutofit/>
          </a:bodyPr>
          <a:lstStyle>
            <a:lvl1pPr marL="0" indent="0" algn="l">
              <a:lnSpc>
                <a:spcPct val="13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5/8/2025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09570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5/8/2025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56561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82752" y="1836610"/>
            <a:ext cx="9829210" cy="4494185"/>
          </a:xfrm>
        </p:spPr>
        <p:txBody>
          <a:bodyPr anchor="b">
            <a:normAutofit/>
          </a:bodyPr>
          <a:lstStyle>
            <a:lvl1pPr>
              <a:defRPr sz="576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82752" y="7137518"/>
            <a:ext cx="8434218" cy="1527309"/>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5/8/2025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64033" y="6706111"/>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269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82752"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740190"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5/8/2025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753353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82751" y="1950719"/>
            <a:ext cx="11616991" cy="133653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82751"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82751"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740190"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740190"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5/8/2025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487825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5/8/2025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802187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5/8/2025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570163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265620" y="1466313"/>
            <a:ext cx="7034123" cy="7347712"/>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82753" y="4227083"/>
            <a:ext cx="4116690" cy="458926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5/8/2025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411390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266944" y="1469541"/>
            <a:ext cx="7032346" cy="7347712"/>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82753" y="4227083"/>
            <a:ext cx="4116690" cy="4589262"/>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5/8/2025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13636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5/8/2025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645276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823167" y="910335"/>
            <a:ext cx="1932558" cy="787467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82752" y="910336"/>
            <a:ext cx="8973250" cy="78746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5/8/2025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1422945" y="1695912"/>
            <a:ext cx="139215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352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455385" y="1596250"/>
            <a:ext cx="8094032" cy="3727863"/>
          </a:xfrm>
        </p:spPr>
        <p:txBody>
          <a:bodyPr anchor="b">
            <a:normAutofit/>
          </a:bodyPr>
          <a:lstStyle>
            <a:lvl1pPr algn="ctr">
              <a:defRPr sz="4267"/>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455385" y="5466607"/>
            <a:ext cx="8094032" cy="2011152"/>
          </a:xfrm>
        </p:spPr>
        <p:txBody>
          <a:bodyPr>
            <a:normAutofit/>
          </a:bodyPr>
          <a:lstStyle>
            <a:lvl1pPr marL="0" indent="0" algn="ctr">
              <a:buNone/>
              <a:defRPr sz="192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5/8/2025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13940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5/8/2025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247022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43606" y="787366"/>
            <a:ext cx="8824683" cy="5701488"/>
          </a:xfrm>
        </p:spPr>
        <p:txBody>
          <a:bodyPr anchor="t">
            <a:normAutofit/>
          </a:bodyPr>
          <a:lstStyle>
            <a:lvl1pPr>
              <a:defRPr sz="576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43605" y="6527237"/>
            <a:ext cx="8824683" cy="1969233"/>
          </a:xfrm>
        </p:spPr>
        <p:txBody>
          <a:bodyPr anchor="b">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5/8/2025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396854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53491" y="780288"/>
            <a:ext cx="11457229" cy="161032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53491"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5/8/2025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680549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50240" y="778519"/>
            <a:ext cx="11462174" cy="162601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50241" y="2397490"/>
            <a:ext cx="5501639" cy="796208"/>
          </a:xfrm>
        </p:spPr>
        <p:txBody>
          <a:bodyPr anchor="b">
            <a:normAutofit/>
          </a:bodyPr>
          <a:lstStyle>
            <a:lvl1pPr marL="0" indent="0">
              <a:lnSpc>
                <a:spcPct val="90000"/>
              </a:lnSpc>
              <a:buNone/>
              <a:defRPr sz="2133" b="1" cap="all"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50241" y="3394695"/>
            <a:ext cx="5501639" cy="5354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583680" y="2397490"/>
            <a:ext cx="5528734" cy="796208"/>
          </a:xfrm>
        </p:spPr>
        <p:txBody>
          <a:bodyPr anchor="b">
            <a:normAutofit/>
          </a:bodyPr>
          <a:lstStyle>
            <a:lvl1pPr marL="0" indent="0">
              <a:lnSpc>
                <a:spcPct val="90000"/>
              </a:lnSpc>
              <a:buNone/>
              <a:defRPr sz="2133" b="1" cap="all"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583679" y="3394695"/>
            <a:ext cx="5528735" cy="5354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5/8/2025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975953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5/8/2025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283476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5/8/2025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786989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36971" y="787366"/>
            <a:ext cx="3835343" cy="2499563"/>
          </a:xfrm>
        </p:spPr>
        <p:txBody>
          <a:bodyPr anchor="t">
            <a:normAutofit/>
          </a:bodyPr>
          <a:lstStyle>
            <a:lvl1pPr>
              <a:defRPr sz="2987"/>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477023" y="787365"/>
            <a:ext cx="6698390" cy="7802880"/>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36971" y="3286929"/>
            <a:ext cx="3835343" cy="5303317"/>
          </a:xfrm>
        </p:spPr>
        <p:txBody>
          <a:bodyPr anchor="t">
            <a:normAutofit/>
          </a:bodyPr>
          <a:lstStyle>
            <a:lvl1pPr marL="0" indent="0">
              <a:buNone/>
              <a:defRPr sz="1920"/>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5/8/2025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887020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33984" y="793293"/>
            <a:ext cx="3835343" cy="3146401"/>
          </a:xfrm>
        </p:spPr>
        <p:txBody>
          <a:bodyPr anchor="t">
            <a:normAutofit/>
          </a:bodyPr>
          <a:lstStyle>
            <a:lvl1pPr>
              <a:defRPr sz="2987"/>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400874" y="934547"/>
            <a:ext cx="6915933" cy="7901730"/>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50241" y="4019395"/>
            <a:ext cx="3824625" cy="4884818"/>
          </a:xfrm>
        </p:spPr>
        <p:txBody>
          <a:bodyPr anchor="b"/>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5/8/2025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678270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53491" y="780288"/>
            <a:ext cx="11216640" cy="1610322"/>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53491" y="2390611"/>
            <a:ext cx="11216640" cy="63944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5/8/2025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321118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10277214" y="822751"/>
            <a:ext cx="2183506" cy="79622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94080" y="822752"/>
            <a:ext cx="9383134" cy="79622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5/8/2025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9817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51"/>
            <a:ext cx="11054080" cy="3395697"/>
          </a:xfrm>
        </p:spPr>
        <p:txBody>
          <a:bodyPr anchor="b"/>
          <a:lstStyle>
            <a:lvl1pPr algn="ctr">
              <a:defRPr sz="4945"/>
            </a:lvl1pPr>
          </a:lstStyle>
          <a:p>
            <a:r>
              <a:rPr lang="en-US"/>
              <a:t>Click to edit Master title style</a:t>
            </a:r>
            <a:endParaRPr lang="en-US" dirty="0"/>
          </a:p>
        </p:txBody>
      </p:sp>
      <p:sp>
        <p:nvSpPr>
          <p:cNvPr id="3" name="Subtitle 2"/>
          <p:cNvSpPr>
            <a:spLocks noGrp="1"/>
          </p:cNvSpPr>
          <p:nvPr>
            <p:ph type="subTitle" idx="1"/>
          </p:nvPr>
        </p:nvSpPr>
        <p:spPr>
          <a:xfrm>
            <a:off x="1625600" y="5122899"/>
            <a:ext cx="9753600" cy="2354862"/>
          </a:xfrm>
        </p:spPr>
        <p:txBody>
          <a:bodyPr/>
          <a:lstStyle>
            <a:lvl1pPr marL="0" indent="0" algn="ctr">
              <a:buNone/>
              <a:defRPr sz="1978"/>
            </a:lvl1pPr>
            <a:lvl2pPr marL="376845" indent="0" algn="ctr">
              <a:buNone/>
              <a:defRPr sz="1648"/>
            </a:lvl2pPr>
            <a:lvl3pPr marL="753690" indent="0" algn="ctr">
              <a:buNone/>
              <a:defRPr sz="1484"/>
            </a:lvl3pPr>
            <a:lvl4pPr marL="1130534" indent="0" algn="ctr">
              <a:buNone/>
              <a:defRPr sz="1319"/>
            </a:lvl4pPr>
            <a:lvl5pPr marL="1507379" indent="0" algn="ctr">
              <a:buNone/>
              <a:defRPr sz="1319"/>
            </a:lvl5pPr>
            <a:lvl6pPr marL="1884224" indent="0" algn="ctr">
              <a:buNone/>
              <a:defRPr sz="1319"/>
            </a:lvl6pPr>
            <a:lvl7pPr marL="2261069" indent="0" algn="ctr">
              <a:buNone/>
              <a:defRPr sz="1319"/>
            </a:lvl7pPr>
            <a:lvl8pPr marL="2637914" indent="0" algn="ctr">
              <a:buNone/>
              <a:defRPr sz="1319"/>
            </a:lvl8pPr>
            <a:lvl9pPr marL="3014759" indent="0" algn="ctr">
              <a:buNone/>
              <a:defRPr sz="131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9D1DCA-0231-4D56-839F-F734F35551DF}"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43CC9-0CF9-4551-B382-145116F0EE48}" type="slidenum">
              <a:rPr lang="en-US" smtClean="0"/>
              <a:t>‹#›</a:t>
            </a:fld>
            <a:endParaRPr lang="en-US"/>
          </a:p>
        </p:txBody>
      </p:sp>
    </p:spTree>
    <p:extLst>
      <p:ext uri="{BB962C8B-B14F-4D97-AF65-F5344CB8AC3E}">
        <p14:creationId xmlns:p14="http://schemas.microsoft.com/office/powerpoint/2010/main" val="33909681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9D1DCA-0231-4D56-839F-F734F35551DF}"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43CC9-0CF9-4551-B382-145116F0EE48}" type="slidenum">
              <a:rPr lang="en-US" smtClean="0"/>
              <a:t>‹#›</a:t>
            </a:fld>
            <a:endParaRPr lang="en-US"/>
          </a:p>
        </p:txBody>
      </p:sp>
    </p:spTree>
    <p:extLst>
      <p:ext uri="{BB962C8B-B14F-4D97-AF65-F5344CB8AC3E}">
        <p14:creationId xmlns:p14="http://schemas.microsoft.com/office/powerpoint/2010/main" val="36790179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9" y="2431629"/>
            <a:ext cx="11216640" cy="4057226"/>
          </a:xfrm>
        </p:spPr>
        <p:txBody>
          <a:bodyPr anchor="b"/>
          <a:lstStyle>
            <a:lvl1pPr>
              <a:defRPr sz="4945"/>
            </a:lvl1pPr>
          </a:lstStyle>
          <a:p>
            <a:r>
              <a:rPr lang="en-US"/>
              <a:t>Click to edit Master title style</a:t>
            </a:r>
            <a:endParaRPr lang="en-US" dirty="0"/>
          </a:p>
        </p:txBody>
      </p:sp>
      <p:sp>
        <p:nvSpPr>
          <p:cNvPr id="3" name="Text Placeholder 2"/>
          <p:cNvSpPr>
            <a:spLocks noGrp="1"/>
          </p:cNvSpPr>
          <p:nvPr>
            <p:ph type="body" idx="1"/>
          </p:nvPr>
        </p:nvSpPr>
        <p:spPr>
          <a:xfrm>
            <a:off x="887309" y="6527239"/>
            <a:ext cx="11216640" cy="2133599"/>
          </a:xfrm>
        </p:spPr>
        <p:txBody>
          <a:bodyPr/>
          <a:lstStyle>
            <a:lvl1pPr marL="0" indent="0">
              <a:buNone/>
              <a:defRPr sz="1978">
                <a:solidFill>
                  <a:schemeClr val="tx1">
                    <a:tint val="82000"/>
                  </a:schemeClr>
                </a:solidFill>
              </a:defRPr>
            </a:lvl1pPr>
            <a:lvl2pPr marL="376845" indent="0">
              <a:buNone/>
              <a:defRPr sz="1648">
                <a:solidFill>
                  <a:schemeClr val="tx1">
                    <a:tint val="82000"/>
                  </a:schemeClr>
                </a:solidFill>
              </a:defRPr>
            </a:lvl2pPr>
            <a:lvl3pPr marL="753690" indent="0">
              <a:buNone/>
              <a:defRPr sz="1484">
                <a:solidFill>
                  <a:schemeClr val="tx1">
                    <a:tint val="82000"/>
                  </a:schemeClr>
                </a:solidFill>
              </a:defRPr>
            </a:lvl3pPr>
            <a:lvl4pPr marL="1130534" indent="0">
              <a:buNone/>
              <a:defRPr sz="1319">
                <a:solidFill>
                  <a:schemeClr val="tx1">
                    <a:tint val="82000"/>
                  </a:schemeClr>
                </a:solidFill>
              </a:defRPr>
            </a:lvl4pPr>
            <a:lvl5pPr marL="1507379" indent="0">
              <a:buNone/>
              <a:defRPr sz="1319">
                <a:solidFill>
                  <a:schemeClr val="tx1">
                    <a:tint val="82000"/>
                  </a:schemeClr>
                </a:solidFill>
              </a:defRPr>
            </a:lvl5pPr>
            <a:lvl6pPr marL="1884224" indent="0">
              <a:buNone/>
              <a:defRPr sz="1319">
                <a:solidFill>
                  <a:schemeClr val="tx1">
                    <a:tint val="82000"/>
                  </a:schemeClr>
                </a:solidFill>
              </a:defRPr>
            </a:lvl6pPr>
            <a:lvl7pPr marL="2261069" indent="0">
              <a:buNone/>
              <a:defRPr sz="1319">
                <a:solidFill>
                  <a:schemeClr val="tx1">
                    <a:tint val="82000"/>
                  </a:schemeClr>
                </a:solidFill>
              </a:defRPr>
            </a:lvl7pPr>
            <a:lvl8pPr marL="2637914" indent="0">
              <a:buNone/>
              <a:defRPr sz="1319">
                <a:solidFill>
                  <a:schemeClr val="tx1">
                    <a:tint val="82000"/>
                  </a:schemeClr>
                </a:solidFill>
              </a:defRPr>
            </a:lvl8pPr>
            <a:lvl9pPr marL="3014759" indent="0">
              <a:buNone/>
              <a:defRPr sz="1319">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9D1DCA-0231-4D56-839F-F734F35551DF}"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43CC9-0CF9-4551-B382-145116F0EE48}" type="slidenum">
              <a:rPr lang="en-US" smtClean="0"/>
              <a:t>‹#›</a:t>
            </a:fld>
            <a:endParaRPr lang="en-US"/>
          </a:p>
        </p:txBody>
      </p:sp>
    </p:spTree>
    <p:extLst>
      <p:ext uri="{BB962C8B-B14F-4D97-AF65-F5344CB8AC3E}">
        <p14:creationId xmlns:p14="http://schemas.microsoft.com/office/powerpoint/2010/main" val="10214583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94081" y="2596445"/>
            <a:ext cx="5527040" cy="6188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83681" y="2596445"/>
            <a:ext cx="5527040" cy="6188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9D1DCA-0231-4D56-839F-F734F35551DF}"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43CC9-0CF9-4551-B382-145116F0EE48}" type="slidenum">
              <a:rPr lang="en-US" smtClean="0"/>
              <a:t>‹#›</a:t>
            </a:fld>
            <a:endParaRPr lang="en-US"/>
          </a:p>
        </p:txBody>
      </p:sp>
    </p:spTree>
    <p:extLst>
      <p:ext uri="{BB962C8B-B14F-4D97-AF65-F5344CB8AC3E}">
        <p14:creationId xmlns:p14="http://schemas.microsoft.com/office/powerpoint/2010/main" val="31677854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5" y="519292"/>
            <a:ext cx="11216640"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95777" y="2390987"/>
            <a:ext cx="5501639" cy="1171786"/>
          </a:xfrm>
        </p:spPr>
        <p:txBody>
          <a:bodyPr anchor="b"/>
          <a:lstStyle>
            <a:lvl1pPr marL="0" indent="0">
              <a:buNone/>
              <a:defRPr sz="1978" b="1"/>
            </a:lvl1pPr>
            <a:lvl2pPr marL="376845" indent="0">
              <a:buNone/>
              <a:defRPr sz="1648" b="1"/>
            </a:lvl2pPr>
            <a:lvl3pPr marL="753690" indent="0">
              <a:buNone/>
              <a:defRPr sz="1484" b="1"/>
            </a:lvl3pPr>
            <a:lvl4pPr marL="1130534" indent="0">
              <a:buNone/>
              <a:defRPr sz="1319" b="1"/>
            </a:lvl4pPr>
            <a:lvl5pPr marL="1507379" indent="0">
              <a:buNone/>
              <a:defRPr sz="1319" b="1"/>
            </a:lvl5pPr>
            <a:lvl6pPr marL="1884224" indent="0">
              <a:buNone/>
              <a:defRPr sz="1319" b="1"/>
            </a:lvl6pPr>
            <a:lvl7pPr marL="2261069" indent="0">
              <a:buNone/>
              <a:defRPr sz="1319" b="1"/>
            </a:lvl7pPr>
            <a:lvl8pPr marL="2637914" indent="0">
              <a:buNone/>
              <a:defRPr sz="1319" b="1"/>
            </a:lvl8pPr>
            <a:lvl9pPr marL="3014759" indent="0">
              <a:buNone/>
              <a:defRPr sz="1319" b="1"/>
            </a:lvl9pPr>
          </a:lstStyle>
          <a:p>
            <a:pPr lvl="0"/>
            <a:r>
              <a:rPr lang="en-US"/>
              <a:t>Click to edit Master text styles</a:t>
            </a:r>
          </a:p>
        </p:txBody>
      </p:sp>
      <p:sp>
        <p:nvSpPr>
          <p:cNvPr id="4" name="Content Placeholder 3"/>
          <p:cNvSpPr>
            <a:spLocks noGrp="1"/>
          </p:cNvSpPr>
          <p:nvPr>
            <p:ph sz="half" idx="2"/>
          </p:nvPr>
        </p:nvSpPr>
        <p:spPr>
          <a:xfrm>
            <a:off x="895777"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83681" y="2390987"/>
            <a:ext cx="5528733" cy="1171786"/>
          </a:xfrm>
        </p:spPr>
        <p:txBody>
          <a:bodyPr anchor="b"/>
          <a:lstStyle>
            <a:lvl1pPr marL="0" indent="0">
              <a:buNone/>
              <a:defRPr sz="1978" b="1"/>
            </a:lvl1pPr>
            <a:lvl2pPr marL="376845" indent="0">
              <a:buNone/>
              <a:defRPr sz="1648" b="1"/>
            </a:lvl2pPr>
            <a:lvl3pPr marL="753690" indent="0">
              <a:buNone/>
              <a:defRPr sz="1484" b="1"/>
            </a:lvl3pPr>
            <a:lvl4pPr marL="1130534" indent="0">
              <a:buNone/>
              <a:defRPr sz="1319" b="1"/>
            </a:lvl4pPr>
            <a:lvl5pPr marL="1507379" indent="0">
              <a:buNone/>
              <a:defRPr sz="1319" b="1"/>
            </a:lvl5pPr>
            <a:lvl6pPr marL="1884224" indent="0">
              <a:buNone/>
              <a:defRPr sz="1319" b="1"/>
            </a:lvl6pPr>
            <a:lvl7pPr marL="2261069" indent="0">
              <a:buNone/>
              <a:defRPr sz="1319" b="1"/>
            </a:lvl7pPr>
            <a:lvl8pPr marL="2637914" indent="0">
              <a:buNone/>
              <a:defRPr sz="1319" b="1"/>
            </a:lvl8pPr>
            <a:lvl9pPr marL="3014759" indent="0">
              <a:buNone/>
              <a:defRPr sz="1319" b="1"/>
            </a:lvl9pPr>
          </a:lstStyle>
          <a:p>
            <a:pPr lvl="0"/>
            <a:r>
              <a:rPr lang="en-US"/>
              <a:t>Click to edit Master text styles</a:t>
            </a:r>
          </a:p>
        </p:txBody>
      </p:sp>
      <p:sp>
        <p:nvSpPr>
          <p:cNvPr id="6" name="Content Placeholder 5"/>
          <p:cNvSpPr>
            <a:spLocks noGrp="1"/>
          </p:cNvSpPr>
          <p:nvPr>
            <p:ph sz="quarter" idx="4"/>
          </p:nvPr>
        </p:nvSpPr>
        <p:spPr>
          <a:xfrm>
            <a:off x="6583681" y="3562773"/>
            <a:ext cx="552873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9D1DCA-0231-4D56-839F-F734F35551DF}" type="datetimeFigureOut">
              <a:rPr lang="en-US" smtClean="0"/>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D43CC9-0CF9-4551-B382-145116F0EE48}" type="slidenum">
              <a:rPr lang="en-US" smtClean="0"/>
              <a:t>‹#›</a:t>
            </a:fld>
            <a:endParaRPr lang="en-US"/>
          </a:p>
        </p:txBody>
      </p:sp>
    </p:spTree>
    <p:extLst>
      <p:ext uri="{BB962C8B-B14F-4D97-AF65-F5344CB8AC3E}">
        <p14:creationId xmlns:p14="http://schemas.microsoft.com/office/powerpoint/2010/main" val="29974795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9D1DCA-0231-4D56-839F-F734F35551DF}" type="datetimeFigureOut">
              <a:rPr lang="en-US" smtClean="0"/>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D43CC9-0CF9-4551-B382-145116F0EE48}" type="slidenum">
              <a:rPr lang="en-US" smtClean="0"/>
              <a:t>‹#›</a:t>
            </a:fld>
            <a:endParaRPr lang="en-US"/>
          </a:p>
        </p:txBody>
      </p:sp>
    </p:spTree>
    <p:extLst>
      <p:ext uri="{BB962C8B-B14F-4D97-AF65-F5344CB8AC3E}">
        <p14:creationId xmlns:p14="http://schemas.microsoft.com/office/powerpoint/2010/main" val="7181907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9D1DCA-0231-4D56-839F-F734F35551DF}" type="datetimeFigureOut">
              <a:rPr lang="en-US" smtClean="0"/>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D43CC9-0CF9-4551-B382-145116F0EE48}" type="slidenum">
              <a:rPr lang="en-US" smtClean="0"/>
              <a:t>‹#›</a:t>
            </a:fld>
            <a:endParaRPr lang="en-US"/>
          </a:p>
        </p:txBody>
      </p:sp>
    </p:spTree>
    <p:extLst>
      <p:ext uri="{BB962C8B-B14F-4D97-AF65-F5344CB8AC3E}">
        <p14:creationId xmlns:p14="http://schemas.microsoft.com/office/powerpoint/2010/main" val="21260051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5" y="650240"/>
            <a:ext cx="4194386" cy="2275840"/>
          </a:xfrm>
        </p:spPr>
        <p:txBody>
          <a:bodyPr anchor="b"/>
          <a:lstStyle>
            <a:lvl1pPr>
              <a:defRPr sz="2638"/>
            </a:lvl1pPr>
          </a:lstStyle>
          <a:p>
            <a:r>
              <a:rPr lang="en-US"/>
              <a:t>Click to edit Master title style</a:t>
            </a:r>
            <a:endParaRPr lang="en-US" dirty="0"/>
          </a:p>
        </p:txBody>
      </p:sp>
      <p:sp>
        <p:nvSpPr>
          <p:cNvPr id="3" name="Content Placeholder 2"/>
          <p:cNvSpPr>
            <a:spLocks noGrp="1"/>
          </p:cNvSpPr>
          <p:nvPr>
            <p:ph idx="1"/>
          </p:nvPr>
        </p:nvSpPr>
        <p:spPr>
          <a:xfrm>
            <a:off x="5528733" y="1404341"/>
            <a:ext cx="6583681" cy="6931377"/>
          </a:xfrm>
        </p:spPr>
        <p:txBody>
          <a:bodyPr/>
          <a:lstStyle>
            <a:lvl1pPr>
              <a:defRPr sz="2638"/>
            </a:lvl1pPr>
            <a:lvl2pPr>
              <a:defRPr sz="2308"/>
            </a:lvl2pPr>
            <a:lvl3pPr>
              <a:defRPr sz="1978"/>
            </a:lvl3pPr>
            <a:lvl4pPr>
              <a:defRPr sz="1648"/>
            </a:lvl4pPr>
            <a:lvl5pPr>
              <a:defRPr sz="1648"/>
            </a:lvl5pPr>
            <a:lvl6pPr>
              <a:defRPr sz="1648"/>
            </a:lvl6pPr>
            <a:lvl7pPr>
              <a:defRPr sz="1648"/>
            </a:lvl7pPr>
            <a:lvl8pPr>
              <a:defRPr sz="1648"/>
            </a:lvl8pPr>
            <a:lvl9pPr>
              <a:defRPr sz="164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95775" y="2926081"/>
            <a:ext cx="4194386" cy="5420925"/>
          </a:xfrm>
        </p:spPr>
        <p:txBody>
          <a:bodyPr/>
          <a:lstStyle>
            <a:lvl1pPr marL="0" indent="0">
              <a:buNone/>
              <a:defRPr sz="1319"/>
            </a:lvl1pPr>
            <a:lvl2pPr marL="376845" indent="0">
              <a:buNone/>
              <a:defRPr sz="1154"/>
            </a:lvl2pPr>
            <a:lvl3pPr marL="753690" indent="0">
              <a:buNone/>
              <a:defRPr sz="989"/>
            </a:lvl3pPr>
            <a:lvl4pPr marL="1130534" indent="0">
              <a:buNone/>
              <a:defRPr sz="824"/>
            </a:lvl4pPr>
            <a:lvl5pPr marL="1507379" indent="0">
              <a:buNone/>
              <a:defRPr sz="824"/>
            </a:lvl5pPr>
            <a:lvl6pPr marL="1884224" indent="0">
              <a:buNone/>
              <a:defRPr sz="824"/>
            </a:lvl6pPr>
            <a:lvl7pPr marL="2261069" indent="0">
              <a:buNone/>
              <a:defRPr sz="824"/>
            </a:lvl7pPr>
            <a:lvl8pPr marL="2637914" indent="0">
              <a:buNone/>
              <a:defRPr sz="824"/>
            </a:lvl8pPr>
            <a:lvl9pPr marL="3014759"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889D1DCA-0231-4D56-839F-F734F35551DF}"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43CC9-0CF9-4551-B382-145116F0EE48}" type="slidenum">
              <a:rPr lang="en-US" smtClean="0"/>
              <a:t>‹#›</a:t>
            </a:fld>
            <a:endParaRPr lang="en-US"/>
          </a:p>
        </p:txBody>
      </p:sp>
    </p:spTree>
    <p:extLst>
      <p:ext uri="{BB962C8B-B14F-4D97-AF65-F5344CB8AC3E}">
        <p14:creationId xmlns:p14="http://schemas.microsoft.com/office/powerpoint/2010/main" val="30303417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5" y="650240"/>
            <a:ext cx="4194386" cy="2275840"/>
          </a:xfrm>
        </p:spPr>
        <p:txBody>
          <a:bodyPr anchor="b"/>
          <a:lstStyle>
            <a:lvl1pPr>
              <a:defRPr sz="2638"/>
            </a:lvl1pPr>
          </a:lstStyle>
          <a:p>
            <a:r>
              <a:rPr lang="en-US"/>
              <a:t>Click to edit Master title style</a:t>
            </a:r>
            <a:endParaRPr lang="en-US" dirty="0"/>
          </a:p>
        </p:txBody>
      </p:sp>
      <p:sp>
        <p:nvSpPr>
          <p:cNvPr id="3" name="Picture Placeholder 2"/>
          <p:cNvSpPr>
            <a:spLocks noGrp="1" noChangeAspect="1"/>
          </p:cNvSpPr>
          <p:nvPr>
            <p:ph type="pic" idx="1"/>
          </p:nvPr>
        </p:nvSpPr>
        <p:spPr>
          <a:xfrm>
            <a:off x="5528733" y="1404341"/>
            <a:ext cx="6583681" cy="6931377"/>
          </a:xfrm>
        </p:spPr>
        <p:txBody>
          <a:bodyPr anchor="t"/>
          <a:lstStyle>
            <a:lvl1pPr marL="0" indent="0">
              <a:buNone/>
              <a:defRPr sz="2638"/>
            </a:lvl1pPr>
            <a:lvl2pPr marL="376845" indent="0">
              <a:buNone/>
              <a:defRPr sz="2308"/>
            </a:lvl2pPr>
            <a:lvl3pPr marL="753690" indent="0">
              <a:buNone/>
              <a:defRPr sz="1978"/>
            </a:lvl3pPr>
            <a:lvl4pPr marL="1130534" indent="0">
              <a:buNone/>
              <a:defRPr sz="1648"/>
            </a:lvl4pPr>
            <a:lvl5pPr marL="1507379" indent="0">
              <a:buNone/>
              <a:defRPr sz="1648"/>
            </a:lvl5pPr>
            <a:lvl6pPr marL="1884224" indent="0">
              <a:buNone/>
              <a:defRPr sz="1648"/>
            </a:lvl6pPr>
            <a:lvl7pPr marL="2261069" indent="0">
              <a:buNone/>
              <a:defRPr sz="1648"/>
            </a:lvl7pPr>
            <a:lvl8pPr marL="2637914" indent="0">
              <a:buNone/>
              <a:defRPr sz="1648"/>
            </a:lvl8pPr>
            <a:lvl9pPr marL="3014759" indent="0">
              <a:buNone/>
              <a:defRPr sz="1648"/>
            </a:lvl9pPr>
          </a:lstStyle>
          <a:p>
            <a:r>
              <a:rPr lang="en-US"/>
              <a:t>Click icon to add picture</a:t>
            </a:r>
            <a:endParaRPr lang="en-US" dirty="0"/>
          </a:p>
        </p:txBody>
      </p:sp>
      <p:sp>
        <p:nvSpPr>
          <p:cNvPr id="4" name="Text Placeholder 3"/>
          <p:cNvSpPr>
            <a:spLocks noGrp="1"/>
          </p:cNvSpPr>
          <p:nvPr>
            <p:ph type="body" sz="half" idx="2"/>
          </p:nvPr>
        </p:nvSpPr>
        <p:spPr>
          <a:xfrm>
            <a:off x="895775" y="2926081"/>
            <a:ext cx="4194386" cy="5420925"/>
          </a:xfrm>
        </p:spPr>
        <p:txBody>
          <a:bodyPr/>
          <a:lstStyle>
            <a:lvl1pPr marL="0" indent="0">
              <a:buNone/>
              <a:defRPr sz="1319"/>
            </a:lvl1pPr>
            <a:lvl2pPr marL="376845" indent="0">
              <a:buNone/>
              <a:defRPr sz="1154"/>
            </a:lvl2pPr>
            <a:lvl3pPr marL="753690" indent="0">
              <a:buNone/>
              <a:defRPr sz="989"/>
            </a:lvl3pPr>
            <a:lvl4pPr marL="1130534" indent="0">
              <a:buNone/>
              <a:defRPr sz="824"/>
            </a:lvl4pPr>
            <a:lvl5pPr marL="1507379" indent="0">
              <a:buNone/>
              <a:defRPr sz="824"/>
            </a:lvl5pPr>
            <a:lvl6pPr marL="1884224" indent="0">
              <a:buNone/>
              <a:defRPr sz="824"/>
            </a:lvl6pPr>
            <a:lvl7pPr marL="2261069" indent="0">
              <a:buNone/>
              <a:defRPr sz="824"/>
            </a:lvl7pPr>
            <a:lvl8pPr marL="2637914" indent="0">
              <a:buNone/>
              <a:defRPr sz="824"/>
            </a:lvl8pPr>
            <a:lvl9pPr marL="3014759"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889D1DCA-0231-4D56-839F-F734F35551DF}"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43CC9-0CF9-4551-B382-145116F0EE48}" type="slidenum">
              <a:rPr lang="en-US" smtClean="0"/>
              <a:t>‹#›</a:t>
            </a:fld>
            <a:endParaRPr lang="en-US"/>
          </a:p>
        </p:txBody>
      </p:sp>
    </p:spTree>
    <p:extLst>
      <p:ext uri="{BB962C8B-B14F-4D97-AF65-F5344CB8AC3E}">
        <p14:creationId xmlns:p14="http://schemas.microsoft.com/office/powerpoint/2010/main" val="26656374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9D1DCA-0231-4D56-839F-F734F35551DF}"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43CC9-0CF9-4551-B382-145116F0EE48}" type="slidenum">
              <a:rPr lang="en-US" smtClean="0"/>
              <a:t>‹#›</a:t>
            </a:fld>
            <a:endParaRPr lang="en-US"/>
          </a:p>
        </p:txBody>
      </p:sp>
    </p:spTree>
    <p:extLst>
      <p:ext uri="{BB962C8B-B14F-4D97-AF65-F5344CB8AC3E}">
        <p14:creationId xmlns:p14="http://schemas.microsoft.com/office/powerpoint/2010/main" val="364392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5/8/2025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90"/>
            <a:ext cx="2804160"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94081" y="519290"/>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9D1DCA-0231-4D56-839F-F734F35551DF}"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43CC9-0CF9-4551-B382-145116F0EE48}" type="slidenum">
              <a:rPr lang="en-US" smtClean="0"/>
              <a:t>‹#›</a:t>
            </a:fld>
            <a:endParaRPr lang="en-US"/>
          </a:p>
        </p:txBody>
      </p:sp>
    </p:spTree>
    <p:extLst>
      <p:ext uri="{BB962C8B-B14F-4D97-AF65-F5344CB8AC3E}">
        <p14:creationId xmlns:p14="http://schemas.microsoft.com/office/powerpoint/2010/main" val="3435103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5/8/2025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5/8/2025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5/8/2025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5/8/2025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5/8/2025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5/8/2025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5/8/2025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5/8/2025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5/8/2025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5/8/2025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5/8/2025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5/8/2025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5/8/2025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5/8/2025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5/8/2025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5/8/2025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5/8/2025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5/8/2025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5/8/2025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5/8/2025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5/8/2025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5/8/2025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5/8/2025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5/8/2025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5/8/2025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5/8/2025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5/8/2025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5/8/2025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5/8/2025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5/8/2025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5/8/2025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5/8/2025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5/8/2025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5/8/2025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5/8/2025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5/8/2025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5/8/2025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5/8/2025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5/8/2025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5/8/2025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5/8/2025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5/8/2025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5/8/2025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5/8/2025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5/8/2025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5/8/2025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5/8/2025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5/8/2025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5/8/2025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5/8/2025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5/8/2025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5/8/2025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5/8/2025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5/8/2025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5/8/2025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5/8/2025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5/8/2025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5/8/2025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5/8/2025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5/8/2025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5/8/2025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5/8/2025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5/8/2025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5/8/2025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5/8/2025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5/8/2025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image" Target="../media/image19.pn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theme" Target="../theme/theme12.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5/8/2025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5/8/2025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5/8/2025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1090121"/>
      </p:ext>
    </p:extLst>
  </p:cSld>
  <p:clrMap bg1="lt1" tx1="dk1" bg2="lt2" tx2="dk2" accent1="accent1" accent2="accent2" accent3="accent3" accent4="accent4" accent5="accent5" accent6="accent6" hlink="hlink" folHlink="folHlink"/>
  <p:sldLayoutIdLst>
    <p:sldLayoutId id="2147498606" r:id="rId1"/>
    <p:sldLayoutId id="2147498607" r:id="rId2"/>
    <p:sldLayoutId id="2147498608" r:id="rId3"/>
    <p:sldLayoutId id="2147498609" r:id="rId4"/>
    <p:sldLayoutId id="2147498610" r:id="rId5"/>
    <p:sldLayoutId id="2147498611" r:id="rId6"/>
    <p:sldLayoutId id="2147498612" r:id="rId7"/>
    <p:sldLayoutId id="2147498613" r:id="rId8"/>
    <p:sldLayoutId id="2147498614" r:id="rId9"/>
    <p:sldLayoutId id="2147498615" r:id="rId10"/>
    <p:sldLayoutId id="214749861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1" y="-1"/>
            <a:ext cx="13004803" cy="9753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74694" y="879670"/>
            <a:ext cx="11055414" cy="22701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694" y="3366533"/>
            <a:ext cx="11055415" cy="4869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3" y="8367325"/>
            <a:ext cx="2926080" cy="519289"/>
          </a:xfrm>
          <a:prstGeom prst="rect">
            <a:avLst/>
          </a:prstGeom>
        </p:spPr>
        <p:txBody>
          <a:bodyPr vert="horz" lIns="91440" tIns="45720" rIns="91440" bIns="45720" rtlCol="0" anchor="ctr"/>
          <a:lstStyle>
            <a:lvl1pPr algn="r">
              <a:defRPr sz="1067">
                <a:solidFill>
                  <a:schemeClr val="tx1"/>
                </a:solidFill>
              </a:defRPr>
            </a:lvl1pPr>
          </a:lstStyle>
          <a:p>
            <a:fld id="{48A87A34-81AB-432B-8DAE-1953F412C126}" type="datetimeFigureOut">
              <a:rPr lang="en-US" smtClean="0"/>
              <a:pPr/>
              <a:t>5/8/2025</a:t>
            </a:fld>
            <a:endParaRPr lang="en-US"/>
          </a:p>
        </p:txBody>
      </p:sp>
      <p:sp>
        <p:nvSpPr>
          <p:cNvPr id="5" name="Footer Placeholder 4"/>
          <p:cNvSpPr>
            <a:spLocks noGrp="1"/>
          </p:cNvSpPr>
          <p:nvPr>
            <p:ph type="ftr" sz="quarter" idx="3"/>
          </p:nvPr>
        </p:nvSpPr>
        <p:spPr>
          <a:xfrm>
            <a:off x="974693" y="8367325"/>
            <a:ext cx="7117746" cy="519289"/>
          </a:xfrm>
          <a:prstGeom prst="rect">
            <a:avLst/>
          </a:prstGeom>
        </p:spPr>
        <p:txBody>
          <a:bodyPr vert="horz" lIns="91440" tIns="45720" rIns="91440" bIns="45720" rtlCol="0" anchor="ctr"/>
          <a:lstStyle>
            <a:lvl1pPr algn="l">
              <a:defRPr sz="1067">
                <a:solidFill>
                  <a:schemeClr val="tx1"/>
                </a:solidFill>
              </a:defRPr>
            </a:lvl1pPr>
          </a:lstStyle>
          <a:p>
            <a:endParaRPr lang="en-US"/>
          </a:p>
        </p:txBody>
      </p:sp>
      <p:sp>
        <p:nvSpPr>
          <p:cNvPr id="6" name="Slide Number Placeholder 5"/>
          <p:cNvSpPr>
            <a:spLocks noGrp="1"/>
          </p:cNvSpPr>
          <p:nvPr>
            <p:ph type="sldNum" sz="quarter" idx="4"/>
          </p:nvPr>
        </p:nvSpPr>
        <p:spPr>
          <a:xfrm>
            <a:off x="11214945" y="8367325"/>
            <a:ext cx="815163" cy="519289"/>
          </a:xfrm>
          <a:prstGeom prst="rect">
            <a:avLst/>
          </a:prstGeom>
        </p:spPr>
        <p:txBody>
          <a:bodyPr vert="horz" lIns="91440" tIns="45720" rIns="91440" bIns="45720" rtlCol="0" anchor="ctr"/>
          <a:lstStyle>
            <a:lvl1pPr algn="r">
              <a:defRPr sz="1067">
                <a:solidFill>
                  <a:schemeClr val="tx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36996895"/>
      </p:ext>
    </p:extLst>
  </p:cSld>
  <p:clrMap bg1="lt1" tx1="dk1" bg2="lt2" tx2="dk2" accent1="accent1" accent2="accent2" accent3="accent3" accent4="accent4" accent5="accent5" accent6="accent6" hlink="hlink" folHlink="folHlink"/>
  <p:sldLayoutIdLst>
    <p:sldLayoutId id="2147498618" r:id="rId1"/>
    <p:sldLayoutId id="2147498619" r:id="rId2"/>
    <p:sldLayoutId id="2147498620" r:id="rId3"/>
    <p:sldLayoutId id="2147498621" r:id="rId4"/>
    <p:sldLayoutId id="2147498622" r:id="rId5"/>
    <p:sldLayoutId id="2147498623" r:id="rId6"/>
    <p:sldLayoutId id="2147498624" r:id="rId7"/>
    <p:sldLayoutId id="2147498625" r:id="rId8"/>
    <p:sldLayoutId id="2147498626" r:id="rId9"/>
    <p:sldLayoutId id="2147498627" r:id="rId10"/>
    <p:sldLayoutId id="2147498628" r:id="rId11"/>
    <p:sldLayoutId id="2147498629" r:id="rId12"/>
    <p:sldLayoutId id="2147498630" r:id="rId13"/>
    <p:sldLayoutId id="2147498631" r:id="rId14"/>
    <p:sldLayoutId id="2147498632" r:id="rId15"/>
    <p:sldLayoutId id="2147498633" r:id="rId16"/>
    <p:sldLayoutId id="2147498634" r:id="rId17"/>
    <p:sldLayoutId id="2147498635" r:id="rId18"/>
  </p:sldLayoutIdLst>
  <p:txStyles>
    <p:titleStyle>
      <a:lvl1pPr algn="ctr" defTabSz="975390" rtl="0" eaLnBrk="1" latinLnBrk="0" hangingPunct="1">
        <a:lnSpc>
          <a:spcPct val="90000"/>
        </a:lnSpc>
        <a:spcBef>
          <a:spcPct val="0"/>
        </a:spcBef>
        <a:buNone/>
        <a:defRPr sz="3840" kern="1200" cap="all" baseline="0">
          <a:solidFill>
            <a:schemeClr val="tx1"/>
          </a:solidFill>
          <a:effectLst/>
          <a:latin typeface="+mj-lt"/>
          <a:ea typeface="+mj-ea"/>
          <a:cs typeface="+mj-cs"/>
        </a:defRPr>
      </a:lvl1pPr>
    </p:titleStyle>
    <p:bodyStyle>
      <a:lvl1pPr marL="243848" indent="-243848" algn="l" defTabSz="975390" rtl="0" eaLnBrk="1" latinLnBrk="0" hangingPunct="1">
        <a:lnSpc>
          <a:spcPct val="120000"/>
        </a:lnSpc>
        <a:spcBef>
          <a:spcPts val="1067"/>
        </a:spcBef>
        <a:buClr>
          <a:schemeClr val="tx1"/>
        </a:buClr>
        <a:buFont typeface="Arial" panose="020B0604020202020204" pitchFamily="34" charset="0"/>
        <a:buChar char="•"/>
        <a:defRPr sz="2133" kern="1200" cap="all" baseline="0">
          <a:solidFill>
            <a:schemeClr val="tx1"/>
          </a:solidFill>
          <a:effectLst/>
          <a:latin typeface="+mn-lt"/>
          <a:ea typeface="+mn-ea"/>
          <a:cs typeface="+mn-cs"/>
        </a:defRPr>
      </a:lvl1pPr>
      <a:lvl2pPr marL="731543" indent="-243848" algn="l" defTabSz="975390" rtl="0" eaLnBrk="1" latinLnBrk="0" hangingPunct="1">
        <a:lnSpc>
          <a:spcPct val="120000"/>
        </a:lnSpc>
        <a:spcBef>
          <a:spcPts val="533"/>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2pPr>
      <a:lvl3pPr marL="1219238" indent="-243848" algn="l" defTabSz="975390" rtl="0" eaLnBrk="1" latinLnBrk="0" hangingPunct="1">
        <a:lnSpc>
          <a:spcPct val="120000"/>
        </a:lnSpc>
        <a:spcBef>
          <a:spcPts val="533"/>
        </a:spcBef>
        <a:buClr>
          <a:schemeClr val="tx1"/>
        </a:buClr>
        <a:buFont typeface="Arial" panose="020B0604020202020204" pitchFamily="34" charset="0"/>
        <a:buChar char="•"/>
        <a:defRPr sz="1707" kern="1200" cap="all" baseline="0">
          <a:solidFill>
            <a:schemeClr val="tx1"/>
          </a:solidFill>
          <a:effectLst/>
          <a:latin typeface="+mn-lt"/>
          <a:ea typeface="+mn-ea"/>
          <a:cs typeface="+mn-cs"/>
        </a:defRPr>
      </a:lvl3pPr>
      <a:lvl4pPr marL="1706933"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4pPr>
      <a:lvl5pPr marL="219462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5pPr>
      <a:lvl6pPr marL="268232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6pPr>
      <a:lvl7pPr marL="317001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7pPr>
      <a:lvl8pPr marL="365771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8pPr>
      <a:lvl9pPr marL="4145410"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shade val="82000"/>
                  </a:schemeClr>
                </a:solidFill>
              </a:defRPr>
            </a:lvl1pPr>
          </a:lstStyle>
          <a:p>
            <a:fld id="{5ACCC9D5-47B2-4269-B2B5-1CB9A9D35D98}" type="datetimeFigureOut">
              <a:rPr lang="en-US" smtClean="0"/>
              <a:t>5/8/2025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shade val="82000"/>
                  </a:schemeClr>
                </a:solidFill>
              </a:defRPr>
            </a:lvl1pPr>
          </a:lstStyle>
          <a:p>
            <a:fld id="{534D5041-0388-40CE-8BD1-8169122F5F9C}" type="slidenum">
              <a:rPr lang="en-US" smtClean="0"/>
              <a:t>‹#›</a:t>
            </a:fld>
            <a:endParaRPr lang="en-US"/>
          </a:p>
        </p:txBody>
      </p:sp>
    </p:spTree>
    <p:extLst>
      <p:ext uri="{BB962C8B-B14F-4D97-AF65-F5344CB8AC3E}">
        <p14:creationId xmlns:p14="http://schemas.microsoft.com/office/powerpoint/2010/main" val="2666940043"/>
      </p:ext>
    </p:extLst>
  </p:cSld>
  <p:clrMap bg1="dk1" tx1="lt1" bg2="dk2" tx2="lt2" accent1="accent1" accent2="accent2" accent3="accent3" accent4="accent4" accent5="accent5" accent6="accent6" hlink="hlink" folHlink="folHlink"/>
  <p:sldLayoutIdLst>
    <p:sldLayoutId id="2147498637" r:id="rId1"/>
    <p:sldLayoutId id="2147498638" r:id="rId2"/>
    <p:sldLayoutId id="2147498639" r:id="rId3"/>
    <p:sldLayoutId id="2147498640" r:id="rId4"/>
    <p:sldLayoutId id="2147498641" r:id="rId5"/>
    <p:sldLayoutId id="2147498642" r:id="rId6"/>
    <p:sldLayoutId id="2147498643" r:id="rId7"/>
    <p:sldLayoutId id="2147498644" r:id="rId8"/>
    <p:sldLayoutId id="2147498645" r:id="rId9"/>
    <p:sldLayoutId id="2147498646" r:id="rId10"/>
    <p:sldLayoutId id="21474986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82751" y="1950721"/>
            <a:ext cx="11616991" cy="156057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82752" y="3745382"/>
            <a:ext cx="11616990" cy="50718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82752" y="9040143"/>
            <a:ext cx="2926080" cy="519289"/>
          </a:xfrm>
          <a:prstGeom prst="rect">
            <a:avLst/>
          </a:prstGeom>
        </p:spPr>
        <p:txBody>
          <a:bodyPr vert="horz" lIns="91440" tIns="45720" rIns="91440" bIns="45720" rtlCol="0" anchor="ctr"/>
          <a:lstStyle>
            <a:lvl1pPr algn="l">
              <a:defRPr sz="960" b="1" cap="all" spc="320" baseline="0">
                <a:solidFill>
                  <a:schemeClr val="tx1"/>
                </a:solidFill>
              </a:defRPr>
            </a:lvl1pPr>
          </a:lstStyle>
          <a:p>
            <a:fld id="{7DA38F49-B3E2-4BF0-BEC7-C30D34ABBB8D}" type="datetime1">
              <a:rPr lang="en-US" smtClean="0"/>
              <a:t>5/8/2025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7218797" y="9040143"/>
            <a:ext cx="4309731" cy="519289"/>
          </a:xfrm>
          <a:prstGeom prst="rect">
            <a:avLst/>
          </a:prstGeom>
        </p:spPr>
        <p:txBody>
          <a:bodyPr vert="horz" lIns="91440" tIns="45720" rIns="91440" bIns="45720" rtlCol="0" anchor="ctr"/>
          <a:lstStyle>
            <a:lvl1pPr algn="r">
              <a:defRPr sz="960" b="1" cap="all" spc="32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1528528" y="9040143"/>
            <a:ext cx="771215" cy="519289"/>
          </a:xfrm>
          <a:prstGeom prst="rect">
            <a:avLst/>
          </a:prstGeom>
        </p:spPr>
        <p:txBody>
          <a:bodyPr vert="horz" lIns="91440" tIns="45720" rIns="91440" bIns="45720" rtlCol="0" anchor="ctr"/>
          <a:lstStyle>
            <a:lvl1pPr algn="r">
              <a:defRPr sz="960" b="1" cap="all" spc="32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60781" y="1466313"/>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557015"/>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Lst>
  <p:hf sldNum="0" hdr="0" ftr="0" dt="0"/>
  <p:txStyles>
    <p:titleStyle>
      <a:lvl1pPr algn="l" defTabSz="975390" rtl="0" eaLnBrk="1" latinLnBrk="0" hangingPunct="1">
        <a:lnSpc>
          <a:spcPct val="100000"/>
        </a:lnSpc>
        <a:spcBef>
          <a:spcPct val="0"/>
        </a:spcBef>
        <a:buNone/>
        <a:defRPr sz="4267"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SzPct val="87000"/>
        <a:buFont typeface="Arial" panose="020B0604020202020204" pitchFamily="34" charset="0"/>
        <a:buChar char="•"/>
        <a:defRPr sz="2133" kern="1200">
          <a:solidFill>
            <a:schemeClr val="tx1"/>
          </a:solidFill>
          <a:latin typeface="+mn-lt"/>
          <a:ea typeface="+mn-ea"/>
          <a:cs typeface="+mn-cs"/>
        </a:defRPr>
      </a:lvl1pPr>
      <a:lvl2pPr marL="526711" indent="-243848" algn="l" defTabSz="975390" rtl="0" eaLnBrk="1" latinLnBrk="0" hangingPunct="1">
        <a:lnSpc>
          <a:spcPct val="120000"/>
        </a:lnSpc>
        <a:spcBef>
          <a:spcPts val="533"/>
        </a:spcBef>
        <a:buSzPct val="87000"/>
        <a:buFont typeface="Arial" panose="020B0604020202020204" pitchFamily="34" charset="0"/>
        <a:buChar char="•"/>
        <a:defRPr sz="1920" kern="1200">
          <a:solidFill>
            <a:schemeClr val="tx1"/>
          </a:solidFill>
          <a:latin typeface="+mn-lt"/>
          <a:ea typeface="+mn-ea"/>
          <a:cs typeface="+mn-cs"/>
        </a:defRPr>
      </a:lvl2pPr>
      <a:lvl3pPr marL="780312" indent="-243848" algn="l" defTabSz="975390" rtl="0" eaLnBrk="1" latinLnBrk="0" hangingPunct="1">
        <a:lnSpc>
          <a:spcPct val="120000"/>
        </a:lnSpc>
        <a:spcBef>
          <a:spcPts val="533"/>
        </a:spcBef>
        <a:buSzPct val="87000"/>
        <a:buFont typeface="Arial" panose="020B0604020202020204" pitchFamily="34" charset="0"/>
        <a:buChar char="•"/>
        <a:defRPr sz="1707" kern="1200">
          <a:solidFill>
            <a:schemeClr val="tx1"/>
          </a:solidFill>
          <a:latin typeface="+mn-lt"/>
          <a:ea typeface="+mn-ea"/>
          <a:cs typeface="+mn-cs"/>
        </a:defRPr>
      </a:lvl3pPr>
      <a:lvl4pPr marL="1121699" indent="-304810"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4pPr>
      <a:lvl5pPr marL="1385054" indent="-243848"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53491" y="780288"/>
            <a:ext cx="11363817" cy="161032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53490" y="2439868"/>
            <a:ext cx="11363818" cy="6533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46304" y="9177604"/>
            <a:ext cx="3727268" cy="519289"/>
          </a:xfrm>
          <a:prstGeom prst="rect">
            <a:avLst/>
          </a:prstGeom>
        </p:spPr>
        <p:txBody>
          <a:bodyPr vert="horz" lIns="91440" tIns="45720" rIns="91440" bIns="45720" rtlCol="0" anchor="ctr"/>
          <a:lstStyle>
            <a:lvl1pPr algn="l">
              <a:defRPr sz="960">
                <a:solidFill>
                  <a:schemeClr val="tx1"/>
                </a:solidFill>
              </a:defRPr>
            </a:lvl1pPr>
          </a:lstStyle>
          <a:p>
            <a:fld id="{67F45AC6-C491-4585-A584-9CE2AF7D5500}" type="datetime1">
              <a:rPr lang="en-US" smtClean="0"/>
              <a:t>5/8/2025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9468290" y="9177604"/>
            <a:ext cx="2992432" cy="519289"/>
          </a:xfrm>
          <a:prstGeom prst="rect">
            <a:avLst/>
          </a:prstGeom>
        </p:spPr>
        <p:txBody>
          <a:bodyPr vert="horz" lIns="91440" tIns="45720" rIns="91440" bIns="45720" rtlCol="0" anchor="ctr"/>
          <a:lstStyle>
            <a:lvl1pPr algn="r">
              <a:defRPr sz="96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2407640" y="9177604"/>
            <a:ext cx="457821" cy="519289"/>
          </a:xfrm>
          <a:prstGeom prst="rect">
            <a:avLst/>
          </a:prstGeom>
        </p:spPr>
        <p:txBody>
          <a:bodyPr vert="horz" lIns="91440" tIns="45720" rIns="91440" bIns="45720" rtlCol="0" anchor="ctr"/>
          <a:lstStyle>
            <a:lvl1pPr algn="r">
              <a:defRPr sz="96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812080597"/>
      </p:ext>
    </p:extLst>
  </p:cSld>
  <p:clrMap bg1="lt1" tx1="dk1" bg2="lt2" tx2="dk2" accent1="accent1" accent2="accent2" accent3="accent3" accent4="accent4" accent5="accent5" accent6="accent6" hlink="hlink" folHlink="folHlink"/>
  <p:sldLayoutIdLst>
    <p:sldLayoutId id="2147498661" r:id="rId1"/>
    <p:sldLayoutId id="2147498662" r:id="rId2"/>
    <p:sldLayoutId id="2147498663" r:id="rId3"/>
    <p:sldLayoutId id="2147498664" r:id="rId4"/>
    <p:sldLayoutId id="2147498665" r:id="rId5"/>
    <p:sldLayoutId id="2147498666" r:id="rId6"/>
    <p:sldLayoutId id="2147498667" r:id="rId7"/>
    <p:sldLayoutId id="2147498668" r:id="rId8"/>
    <p:sldLayoutId id="2147498669" r:id="rId9"/>
    <p:sldLayoutId id="2147498670" r:id="rId10"/>
    <p:sldLayoutId id="2147498671" r:id="rId11"/>
  </p:sldLayoutIdLst>
  <p:hf sldNum="0" hdr="0" ftr="0" dt="0"/>
  <p:txStyles>
    <p:titleStyle>
      <a:lvl1pPr algn="l" defTabSz="975390" rtl="0" eaLnBrk="1" latinLnBrk="0" hangingPunct="1">
        <a:lnSpc>
          <a:spcPct val="90000"/>
        </a:lnSpc>
        <a:spcBef>
          <a:spcPct val="0"/>
        </a:spcBef>
        <a:buNone/>
        <a:defRPr sz="3840"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2133"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Arial" panose="020B0604020202020204" pitchFamily="34" charset="0"/>
        <a:buChar char="•"/>
        <a:defRPr sz="1920" kern="1200">
          <a:solidFill>
            <a:schemeClr val="tx1"/>
          </a:solidFill>
          <a:latin typeface="+mn-lt"/>
          <a:ea typeface="+mn-ea"/>
          <a:cs typeface="+mn-cs"/>
        </a:defRPr>
      </a:lvl2pPr>
      <a:lvl3pPr marL="731543" indent="-243848" algn="l" defTabSz="975390" rtl="0" eaLnBrk="1" latinLnBrk="0" hangingPunct="1">
        <a:lnSpc>
          <a:spcPct val="120000"/>
        </a:lnSpc>
        <a:spcBef>
          <a:spcPts val="533"/>
        </a:spcBef>
        <a:buFont typeface="Arial" panose="020B0604020202020204" pitchFamily="34" charset="0"/>
        <a:buChar char="•"/>
        <a:defRPr sz="1707" kern="1200">
          <a:solidFill>
            <a:schemeClr val="tx1"/>
          </a:solidFill>
          <a:latin typeface="+mn-lt"/>
          <a:ea typeface="+mn-ea"/>
          <a:cs typeface="+mn-cs"/>
        </a:defRPr>
      </a:lvl3pPr>
      <a:lvl4pPr marL="975390"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4pPr>
      <a:lvl5pPr marL="1219238"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2" y="519292"/>
            <a:ext cx="11216640"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94082" y="2596445"/>
            <a:ext cx="11216640" cy="61885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4081" y="9040145"/>
            <a:ext cx="2926080" cy="519289"/>
          </a:xfrm>
          <a:prstGeom prst="rect">
            <a:avLst/>
          </a:prstGeom>
        </p:spPr>
        <p:txBody>
          <a:bodyPr vert="horz" lIns="91440" tIns="45720" rIns="91440" bIns="45720" rtlCol="0" anchor="ctr"/>
          <a:lstStyle>
            <a:lvl1pPr algn="l">
              <a:defRPr sz="989">
                <a:solidFill>
                  <a:schemeClr val="tx1">
                    <a:tint val="82000"/>
                  </a:schemeClr>
                </a:solidFill>
              </a:defRPr>
            </a:lvl1pPr>
          </a:lstStyle>
          <a:p>
            <a:fld id="{889D1DCA-0231-4D56-839F-F734F35551DF}" type="datetimeFigureOut">
              <a:rPr lang="en-US" smtClean="0"/>
              <a:t>5/8/2025</a:t>
            </a:fld>
            <a:endParaRPr lang="en-US"/>
          </a:p>
        </p:txBody>
      </p:sp>
      <p:sp>
        <p:nvSpPr>
          <p:cNvPr id="5" name="Footer Placeholder 4"/>
          <p:cNvSpPr>
            <a:spLocks noGrp="1"/>
          </p:cNvSpPr>
          <p:nvPr>
            <p:ph type="ftr" sz="quarter" idx="3"/>
          </p:nvPr>
        </p:nvSpPr>
        <p:spPr>
          <a:xfrm>
            <a:off x="4307842" y="9040145"/>
            <a:ext cx="4389120" cy="519289"/>
          </a:xfrm>
          <a:prstGeom prst="rect">
            <a:avLst/>
          </a:prstGeom>
        </p:spPr>
        <p:txBody>
          <a:bodyPr vert="horz" lIns="91440" tIns="45720" rIns="91440" bIns="45720" rtlCol="0" anchor="ctr"/>
          <a:lstStyle>
            <a:lvl1pPr algn="ctr">
              <a:defRPr sz="989">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9184641" y="9040145"/>
            <a:ext cx="2926080" cy="519289"/>
          </a:xfrm>
          <a:prstGeom prst="rect">
            <a:avLst/>
          </a:prstGeom>
        </p:spPr>
        <p:txBody>
          <a:bodyPr vert="horz" lIns="91440" tIns="45720" rIns="91440" bIns="45720" rtlCol="0" anchor="ctr"/>
          <a:lstStyle>
            <a:lvl1pPr algn="r">
              <a:defRPr sz="989">
                <a:solidFill>
                  <a:schemeClr val="tx1">
                    <a:tint val="82000"/>
                  </a:schemeClr>
                </a:solidFill>
              </a:defRPr>
            </a:lvl1pPr>
          </a:lstStyle>
          <a:p>
            <a:fld id="{B4D43CC9-0CF9-4551-B382-145116F0EE48}" type="slidenum">
              <a:rPr lang="en-US" smtClean="0"/>
              <a:t>‹#›</a:t>
            </a:fld>
            <a:endParaRPr lang="en-US"/>
          </a:p>
        </p:txBody>
      </p:sp>
    </p:spTree>
    <p:extLst>
      <p:ext uri="{BB962C8B-B14F-4D97-AF65-F5344CB8AC3E}">
        <p14:creationId xmlns:p14="http://schemas.microsoft.com/office/powerpoint/2010/main" val="79013975"/>
      </p:ext>
    </p:extLst>
  </p:cSld>
  <p:clrMap bg1="lt1" tx1="dk1" bg2="lt2" tx2="dk2" accent1="accent1" accent2="accent2" accent3="accent3" accent4="accent4" accent5="accent5" accent6="accent6" hlink="hlink" folHlink="folHlink"/>
  <p:sldLayoutIdLst>
    <p:sldLayoutId id="2147498673" r:id="rId1"/>
    <p:sldLayoutId id="2147498674" r:id="rId2"/>
    <p:sldLayoutId id="2147498675" r:id="rId3"/>
    <p:sldLayoutId id="2147498676" r:id="rId4"/>
    <p:sldLayoutId id="2147498677" r:id="rId5"/>
    <p:sldLayoutId id="2147498678" r:id="rId6"/>
    <p:sldLayoutId id="2147498679" r:id="rId7"/>
    <p:sldLayoutId id="2147498680" r:id="rId8"/>
    <p:sldLayoutId id="2147498681" r:id="rId9"/>
    <p:sldLayoutId id="2147498682" r:id="rId10"/>
    <p:sldLayoutId id="2147498683" r:id="rId11"/>
  </p:sldLayoutIdLst>
  <p:txStyles>
    <p:titleStyle>
      <a:lvl1pPr algn="l" defTabSz="753690" rtl="0" eaLnBrk="1" latinLnBrk="0" hangingPunct="1">
        <a:lnSpc>
          <a:spcPct val="90000"/>
        </a:lnSpc>
        <a:spcBef>
          <a:spcPct val="0"/>
        </a:spcBef>
        <a:buNone/>
        <a:defRPr sz="3627" kern="1200">
          <a:solidFill>
            <a:schemeClr val="tx1"/>
          </a:solidFill>
          <a:latin typeface="+mj-lt"/>
          <a:ea typeface="+mj-ea"/>
          <a:cs typeface="+mj-cs"/>
        </a:defRPr>
      </a:lvl1pPr>
    </p:titleStyle>
    <p:bodyStyle>
      <a:lvl1pPr marL="188422" indent="-188422" algn="l" defTabSz="753690" rtl="0" eaLnBrk="1" latinLnBrk="0" hangingPunct="1">
        <a:lnSpc>
          <a:spcPct val="90000"/>
        </a:lnSpc>
        <a:spcBef>
          <a:spcPts val="824"/>
        </a:spcBef>
        <a:buFont typeface="Arial" panose="020B0604020202020204" pitchFamily="34" charset="0"/>
        <a:buChar char="•"/>
        <a:defRPr sz="2308" kern="1200">
          <a:solidFill>
            <a:schemeClr val="tx1"/>
          </a:solidFill>
          <a:latin typeface="+mn-lt"/>
          <a:ea typeface="+mn-ea"/>
          <a:cs typeface="+mn-cs"/>
        </a:defRPr>
      </a:lvl1pPr>
      <a:lvl2pPr marL="565267" indent="-188422" algn="l" defTabSz="753690" rtl="0" eaLnBrk="1" latinLnBrk="0" hangingPunct="1">
        <a:lnSpc>
          <a:spcPct val="90000"/>
        </a:lnSpc>
        <a:spcBef>
          <a:spcPts val="412"/>
        </a:spcBef>
        <a:buFont typeface="Arial" panose="020B0604020202020204" pitchFamily="34" charset="0"/>
        <a:buChar char="•"/>
        <a:defRPr sz="1978" kern="1200">
          <a:solidFill>
            <a:schemeClr val="tx1"/>
          </a:solidFill>
          <a:latin typeface="+mn-lt"/>
          <a:ea typeface="+mn-ea"/>
          <a:cs typeface="+mn-cs"/>
        </a:defRPr>
      </a:lvl2pPr>
      <a:lvl3pPr marL="942112" indent="-188422" algn="l" defTabSz="753690" rtl="0" eaLnBrk="1" latinLnBrk="0" hangingPunct="1">
        <a:lnSpc>
          <a:spcPct val="90000"/>
        </a:lnSpc>
        <a:spcBef>
          <a:spcPts val="412"/>
        </a:spcBef>
        <a:buFont typeface="Arial" panose="020B0604020202020204" pitchFamily="34" charset="0"/>
        <a:buChar char="•"/>
        <a:defRPr sz="1648" kern="1200">
          <a:solidFill>
            <a:schemeClr val="tx1"/>
          </a:solidFill>
          <a:latin typeface="+mn-lt"/>
          <a:ea typeface="+mn-ea"/>
          <a:cs typeface="+mn-cs"/>
        </a:defRPr>
      </a:lvl3pPr>
      <a:lvl4pPr marL="1318957" indent="-188422" algn="l" defTabSz="753690" rtl="0" eaLnBrk="1" latinLnBrk="0" hangingPunct="1">
        <a:lnSpc>
          <a:spcPct val="90000"/>
        </a:lnSpc>
        <a:spcBef>
          <a:spcPts val="412"/>
        </a:spcBef>
        <a:buFont typeface="Arial" panose="020B0604020202020204" pitchFamily="34" charset="0"/>
        <a:buChar char="•"/>
        <a:defRPr sz="1484" kern="1200">
          <a:solidFill>
            <a:schemeClr val="tx1"/>
          </a:solidFill>
          <a:latin typeface="+mn-lt"/>
          <a:ea typeface="+mn-ea"/>
          <a:cs typeface="+mn-cs"/>
        </a:defRPr>
      </a:lvl4pPr>
      <a:lvl5pPr marL="1695802" indent="-188422" algn="l" defTabSz="753690" rtl="0" eaLnBrk="1" latinLnBrk="0" hangingPunct="1">
        <a:lnSpc>
          <a:spcPct val="90000"/>
        </a:lnSpc>
        <a:spcBef>
          <a:spcPts val="412"/>
        </a:spcBef>
        <a:buFont typeface="Arial" panose="020B0604020202020204" pitchFamily="34" charset="0"/>
        <a:buChar char="•"/>
        <a:defRPr sz="1484" kern="1200">
          <a:solidFill>
            <a:schemeClr val="tx1"/>
          </a:solidFill>
          <a:latin typeface="+mn-lt"/>
          <a:ea typeface="+mn-ea"/>
          <a:cs typeface="+mn-cs"/>
        </a:defRPr>
      </a:lvl5pPr>
      <a:lvl6pPr marL="2072646" indent="-188422" algn="l" defTabSz="753690" rtl="0" eaLnBrk="1" latinLnBrk="0" hangingPunct="1">
        <a:lnSpc>
          <a:spcPct val="90000"/>
        </a:lnSpc>
        <a:spcBef>
          <a:spcPts val="412"/>
        </a:spcBef>
        <a:buFont typeface="Arial" panose="020B0604020202020204" pitchFamily="34" charset="0"/>
        <a:buChar char="•"/>
        <a:defRPr sz="1484" kern="1200">
          <a:solidFill>
            <a:schemeClr val="tx1"/>
          </a:solidFill>
          <a:latin typeface="+mn-lt"/>
          <a:ea typeface="+mn-ea"/>
          <a:cs typeface="+mn-cs"/>
        </a:defRPr>
      </a:lvl6pPr>
      <a:lvl7pPr marL="2449491" indent="-188422" algn="l" defTabSz="753690" rtl="0" eaLnBrk="1" latinLnBrk="0" hangingPunct="1">
        <a:lnSpc>
          <a:spcPct val="90000"/>
        </a:lnSpc>
        <a:spcBef>
          <a:spcPts val="412"/>
        </a:spcBef>
        <a:buFont typeface="Arial" panose="020B0604020202020204" pitchFamily="34" charset="0"/>
        <a:buChar char="•"/>
        <a:defRPr sz="1484" kern="1200">
          <a:solidFill>
            <a:schemeClr val="tx1"/>
          </a:solidFill>
          <a:latin typeface="+mn-lt"/>
          <a:ea typeface="+mn-ea"/>
          <a:cs typeface="+mn-cs"/>
        </a:defRPr>
      </a:lvl7pPr>
      <a:lvl8pPr marL="2826336" indent="-188422" algn="l" defTabSz="753690" rtl="0" eaLnBrk="1" latinLnBrk="0" hangingPunct="1">
        <a:lnSpc>
          <a:spcPct val="90000"/>
        </a:lnSpc>
        <a:spcBef>
          <a:spcPts val="412"/>
        </a:spcBef>
        <a:buFont typeface="Arial" panose="020B0604020202020204" pitchFamily="34" charset="0"/>
        <a:buChar char="•"/>
        <a:defRPr sz="1484" kern="1200">
          <a:solidFill>
            <a:schemeClr val="tx1"/>
          </a:solidFill>
          <a:latin typeface="+mn-lt"/>
          <a:ea typeface="+mn-ea"/>
          <a:cs typeface="+mn-cs"/>
        </a:defRPr>
      </a:lvl8pPr>
      <a:lvl9pPr marL="3203181" indent="-188422" algn="l" defTabSz="753690" rtl="0" eaLnBrk="1" latinLnBrk="0" hangingPunct="1">
        <a:lnSpc>
          <a:spcPct val="90000"/>
        </a:lnSpc>
        <a:spcBef>
          <a:spcPts val="412"/>
        </a:spcBef>
        <a:buFont typeface="Arial" panose="020B0604020202020204" pitchFamily="34" charset="0"/>
        <a:buChar char="•"/>
        <a:defRPr sz="1484" kern="1200">
          <a:solidFill>
            <a:schemeClr val="tx1"/>
          </a:solidFill>
          <a:latin typeface="+mn-lt"/>
          <a:ea typeface="+mn-ea"/>
          <a:cs typeface="+mn-cs"/>
        </a:defRPr>
      </a:lvl9pPr>
    </p:bodyStyle>
    <p:otherStyle>
      <a:defPPr>
        <a:defRPr lang="en-US"/>
      </a:defPPr>
      <a:lvl1pPr marL="0" algn="l" defTabSz="753690" rtl="0" eaLnBrk="1" latinLnBrk="0" hangingPunct="1">
        <a:defRPr sz="1484" kern="1200">
          <a:solidFill>
            <a:schemeClr val="tx1"/>
          </a:solidFill>
          <a:latin typeface="+mn-lt"/>
          <a:ea typeface="+mn-ea"/>
          <a:cs typeface="+mn-cs"/>
        </a:defRPr>
      </a:lvl1pPr>
      <a:lvl2pPr marL="376845" algn="l" defTabSz="753690" rtl="0" eaLnBrk="1" latinLnBrk="0" hangingPunct="1">
        <a:defRPr sz="1484" kern="1200">
          <a:solidFill>
            <a:schemeClr val="tx1"/>
          </a:solidFill>
          <a:latin typeface="+mn-lt"/>
          <a:ea typeface="+mn-ea"/>
          <a:cs typeface="+mn-cs"/>
        </a:defRPr>
      </a:lvl2pPr>
      <a:lvl3pPr marL="753690" algn="l" defTabSz="753690" rtl="0" eaLnBrk="1" latinLnBrk="0" hangingPunct="1">
        <a:defRPr sz="1484" kern="1200">
          <a:solidFill>
            <a:schemeClr val="tx1"/>
          </a:solidFill>
          <a:latin typeface="+mn-lt"/>
          <a:ea typeface="+mn-ea"/>
          <a:cs typeface="+mn-cs"/>
        </a:defRPr>
      </a:lvl3pPr>
      <a:lvl4pPr marL="1130534" algn="l" defTabSz="753690" rtl="0" eaLnBrk="1" latinLnBrk="0" hangingPunct="1">
        <a:defRPr sz="1484" kern="1200">
          <a:solidFill>
            <a:schemeClr val="tx1"/>
          </a:solidFill>
          <a:latin typeface="+mn-lt"/>
          <a:ea typeface="+mn-ea"/>
          <a:cs typeface="+mn-cs"/>
        </a:defRPr>
      </a:lvl4pPr>
      <a:lvl5pPr marL="1507379" algn="l" defTabSz="753690" rtl="0" eaLnBrk="1" latinLnBrk="0" hangingPunct="1">
        <a:defRPr sz="1484" kern="1200">
          <a:solidFill>
            <a:schemeClr val="tx1"/>
          </a:solidFill>
          <a:latin typeface="+mn-lt"/>
          <a:ea typeface="+mn-ea"/>
          <a:cs typeface="+mn-cs"/>
        </a:defRPr>
      </a:lvl5pPr>
      <a:lvl6pPr marL="1884224" algn="l" defTabSz="753690" rtl="0" eaLnBrk="1" latinLnBrk="0" hangingPunct="1">
        <a:defRPr sz="1484" kern="1200">
          <a:solidFill>
            <a:schemeClr val="tx1"/>
          </a:solidFill>
          <a:latin typeface="+mn-lt"/>
          <a:ea typeface="+mn-ea"/>
          <a:cs typeface="+mn-cs"/>
        </a:defRPr>
      </a:lvl6pPr>
      <a:lvl7pPr marL="2261069" algn="l" defTabSz="753690" rtl="0" eaLnBrk="1" latinLnBrk="0" hangingPunct="1">
        <a:defRPr sz="1484" kern="1200">
          <a:solidFill>
            <a:schemeClr val="tx1"/>
          </a:solidFill>
          <a:latin typeface="+mn-lt"/>
          <a:ea typeface="+mn-ea"/>
          <a:cs typeface="+mn-cs"/>
        </a:defRPr>
      </a:lvl7pPr>
      <a:lvl8pPr marL="2637914" algn="l" defTabSz="753690" rtl="0" eaLnBrk="1" latinLnBrk="0" hangingPunct="1">
        <a:defRPr sz="1484" kern="1200">
          <a:solidFill>
            <a:schemeClr val="tx1"/>
          </a:solidFill>
          <a:latin typeface="+mn-lt"/>
          <a:ea typeface="+mn-ea"/>
          <a:cs typeface="+mn-cs"/>
        </a:defRPr>
      </a:lvl8pPr>
      <a:lvl9pPr marL="3014759" algn="l" defTabSz="753690" rtl="0" eaLnBrk="1" latinLnBrk="0" hangingPunct="1">
        <a:defRPr sz="14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5/8/2025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5/8/2025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5/8/2025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5/8/2025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5/8/2025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5/8/2025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5/8/2025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5/8/2025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2.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8.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getfortifyfl.com/" TargetMode="External"/><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0.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109.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59.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9.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51.xml"/><Relationship Id="rId5" Type="http://schemas.openxmlformats.org/officeDocument/2006/relationships/image" Target="../media/image97.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Grandview Display"/>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21" y="1219211"/>
            <a:ext cx="13004779" cy="7315184"/>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3688986" y="1843430"/>
            <a:ext cx="6219127" cy="5750091"/>
          </a:xfrm>
        </p:spPr>
        <p:txBody>
          <a:bodyPr anchor="b">
            <a:normAutofit fontScale="90000"/>
          </a:bodyPr>
          <a:lstStyle/>
          <a:p>
            <a:pPr algn="ct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r>
              <a:rPr lang="en-US" sz="5654" b="0" dirty="0">
                <a:solidFill>
                  <a:srgbClr val="FFFFFF"/>
                </a:solidFill>
              </a:rPr>
              <a:t>on basketball courts OR turf</a:t>
            </a:r>
            <a:br>
              <a:rPr lang="en-US" sz="5654" b="0" dirty="0">
                <a:solidFill>
                  <a:srgbClr val="FFFFFF"/>
                </a:solidFill>
              </a:rPr>
            </a:br>
            <a:r>
              <a:rPr lang="en-US" sz="5654" b="0" dirty="0">
                <a:solidFill>
                  <a:srgbClr val="FFFFFF"/>
                </a:solidFill>
              </a:rPr>
              <a:t> </a:t>
            </a:r>
            <a:r>
              <a:rPr lang="en-US" sz="5654" u="sng" dirty="0">
                <a:solidFill>
                  <a:srgbClr val="00B0F0"/>
                </a:solidFill>
              </a:rPr>
              <a:t>without a staff member present</a:t>
            </a:r>
            <a:br>
              <a:rPr lang="en-US" u="sng" dirty="0">
                <a:solidFill>
                  <a:srgbClr val="FFFFFF"/>
                </a:solidFill>
              </a:rPr>
            </a:br>
            <a:r>
              <a:rPr lang="en-US" sz="5227" u="sng" dirty="0">
                <a:solidFill>
                  <a:srgbClr val="FFFFFF"/>
                </a:solidFill>
              </a:rPr>
              <a:t>(This means mornings &amp; after school too.)</a:t>
            </a:r>
            <a:endParaRPr lang="en-US" sz="5227" dirty="0">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1058741" y="1286799"/>
            <a:ext cx="10732492" cy="1863805"/>
          </a:xfrm>
        </p:spPr>
        <p:txBody>
          <a:bodyPr anchor="t">
            <a:noAutofit/>
          </a:bodyPr>
          <a:lstStyle/>
          <a:p>
            <a:pPr algn="ctr"/>
            <a:r>
              <a:rPr lang="en-US" sz="3413" b="0" dirty="0">
                <a:solidFill>
                  <a:srgbClr val="FFFFFF"/>
                </a:solidFill>
              </a:rPr>
              <a:t>		</a:t>
            </a:r>
            <a:endParaRPr lang="en-US" sz="3840" b="0" dirty="0">
              <a:solidFill>
                <a:srgbClr val="FFFFFF"/>
              </a:solidFill>
            </a:endParaRPr>
          </a:p>
          <a:p>
            <a:pPr algn="ctr"/>
            <a:r>
              <a:rPr lang="en-US" sz="4267">
                <a:solidFill>
                  <a:srgbClr val="00B0F0"/>
                </a:solidFill>
              </a:rPr>
              <a:t>      NO  </a:t>
            </a:r>
            <a:r>
              <a:rPr lang="en-US" sz="4267" dirty="0">
                <a:solidFill>
                  <a:srgbClr val="00B0F0"/>
                </a:solidFill>
              </a:rPr>
              <a:t>Playing ANY SPORTS </a:t>
            </a:r>
            <a:endParaRPr lang="en-US" sz="4267" b="0" dirty="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8741" y="7910170"/>
            <a:ext cx="108894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8755" y="975360"/>
            <a:ext cx="5337665" cy="780288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5CD3D3-2FBD-3F74-BE12-D65638923597}"/>
              </a:ext>
            </a:extLst>
          </p:cNvPr>
          <p:cNvSpPr>
            <a:spLocks noGrp="1"/>
          </p:cNvSpPr>
          <p:nvPr>
            <p:ph type="title"/>
          </p:nvPr>
        </p:nvSpPr>
        <p:spPr>
          <a:xfrm>
            <a:off x="4358876" y="1542429"/>
            <a:ext cx="4287048" cy="1936138"/>
          </a:xfrm>
        </p:spPr>
        <p:txBody>
          <a:bodyPr anchor="b">
            <a:normAutofit/>
          </a:bodyPr>
          <a:lstStyle/>
          <a:p>
            <a:pPr algn="ctr"/>
            <a:r>
              <a:rPr lang="en-US" sz="3500">
                <a:solidFill>
                  <a:schemeClr val="bg1">
                    <a:alpha val="60000"/>
                  </a:schemeClr>
                </a:solidFill>
              </a:rPr>
              <a:t>Effective Wednesday April 23</a:t>
            </a:r>
          </a:p>
        </p:txBody>
      </p:sp>
      <p:pic>
        <p:nvPicPr>
          <p:cNvPr id="5" name="Picture 4">
            <a:extLst>
              <a:ext uri="{FF2B5EF4-FFF2-40B4-BE49-F238E27FC236}">
                <a16:creationId xmlns:a16="http://schemas.microsoft.com/office/drawing/2014/main" id="{1D782B39-2655-4ECD-1E83-77DA7F79819F}"/>
              </a:ext>
            </a:extLst>
          </p:cNvPr>
          <p:cNvPicPr>
            <a:picLocks noChangeAspect="1"/>
          </p:cNvPicPr>
          <p:nvPr/>
        </p:nvPicPr>
        <p:blipFill>
          <a:blip r:embed="rId2"/>
          <a:srcRect l="26670" r="18649"/>
          <a:stretch/>
        </p:blipFill>
        <p:spPr>
          <a:xfrm>
            <a:off x="725848" y="975352"/>
            <a:ext cx="3126719" cy="7802880"/>
          </a:xfrm>
          <a:prstGeom prst="rect">
            <a:avLst/>
          </a:prstGeom>
        </p:spPr>
      </p:pic>
      <p:sp>
        <p:nvSpPr>
          <p:cNvPr id="3" name="Content Placeholder 2">
            <a:extLst>
              <a:ext uri="{FF2B5EF4-FFF2-40B4-BE49-F238E27FC236}">
                <a16:creationId xmlns:a16="http://schemas.microsoft.com/office/drawing/2014/main" id="{DD782824-D398-8752-6919-EF0ABE19714C}"/>
              </a:ext>
            </a:extLst>
          </p:cNvPr>
          <p:cNvSpPr>
            <a:spLocks noGrp="1"/>
          </p:cNvSpPr>
          <p:nvPr>
            <p:ph idx="1"/>
          </p:nvPr>
        </p:nvSpPr>
        <p:spPr>
          <a:xfrm>
            <a:off x="4381559" y="3886562"/>
            <a:ext cx="4241682" cy="4385095"/>
          </a:xfrm>
        </p:spPr>
        <p:txBody>
          <a:bodyPr anchor="t">
            <a:normAutofit/>
          </a:bodyPr>
          <a:lstStyle/>
          <a:p>
            <a:pPr algn="ctr"/>
            <a:r>
              <a:rPr lang="en-US" sz="2100">
                <a:solidFill>
                  <a:schemeClr val="bg1"/>
                </a:solidFill>
              </a:rPr>
              <a:t> Ice cream can only be purchased with the purple (fast pass) card.</a:t>
            </a:r>
          </a:p>
          <a:p>
            <a:pPr algn="ctr"/>
            <a:r>
              <a:rPr lang="en-US" sz="2100">
                <a:solidFill>
                  <a:schemeClr val="bg1"/>
                </a:solidFill>
              </a:rPr>
              <a:t> That card can be purchased in either the breakfast or lunch lines at the register. </a:t>
            </a:r>
          </a:p>
          <a:p>
            <a:pPr algn="ctr"/>
            <a:r>
              <a:rPr lang="en-US" sz="2100">
                <a:solidFill>
                  <a:schemeClr val="bg1"/>
                </a:solidFill>
              </a:rPr>
              <a:t>Ice cream sales will NO longer accept your lunch number or cash to get your ice cream. </a:t>
            </a:r>
          </a:p>
          <a:p>
            <a:pPr algn="ctr"/>
            <a:r>
              <a:rPr lang="en-US" sz="2100">
                <a:solidFill>
                  <a:schemeClr val="bg1"/>
                </a:solidFill>
              </a:rPr>
              <a:t>ALL ice cream must be pre-purchased prior to coming to make your selection. 	NO exceptions!</a:t>
            </a:r>
          </a:p>
        </p:txBody>
      </p:sp>
      <p:pic>
        <p:nvPicPr>
          <p:cNvPr id="6" name="Picture 5">
            <a:extLst>
              <a:ext uri="{FF2B5EF4-FFF2-40B4-BE49-F238E27FC236}">
                <a16:creationId xmlns:a16="http://schemas.microsoft.com/office/drawing/2014/main" id="{DA8DB16F-0777-42F8-DF6F-1D8F4A7A7CD3}"/>
              </a:ext>
            </a:extLst>
          </p:cNvPr>
          <p:cNvPicPr>
            <a:picLocks noChangeAspect="1"/>
          </p:cNvPicPr>
          <p:nvPr/>
        </p:nvPicPr>
        <p:blipFill>
          <a:blip r:embed="rId3"/>
          <a:srcRect l="27482" r="20439" b="-1"/>
          <a:stretch/>
        </p:blipFill>
        <p:spPr>
          <a:xfrm>
            <a:off x="9179858" y="975367"/>
            <a:ext cx="3099093" cy="7802878"/>
          </a:xfrm>
          <a:prstGeom prst="rect">
            <a:avLst/>
          </a:prstGeom>
        </p:spPr>
      </p:pic>
    </p:spTree>
    <p:extLst>
      <p:ext uri="{BB962C8B-B14F-4D97-AF65-F5344CB8AC3E}">
        <p14:creationId xmlns:p14="http://schemas.microsoft.com/office/powerpoint/2010/main" val="143471884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5C89A0-1ABF-C154-0AD8-13AD616FB605}"/>
              </a:ext>
            </a:extLst>
          </p:cNvPr>
          <p:cNvSpPr txBox="1"/>
          <p:nvPr/>
        </p:nvSpPr>
        <p:spPr>
          <a:xfrm>
            <a:off x="610659" y="2945871"/>
            <a:ext cx="7161122" cy="585837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if the wrappers from ice cream sales continue to be dropped/thrown on the floors or the sidewalks or the turf, ice cream sales will be stopped immediately.</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 Our janitorial staff is not here to clean up your lazy mess after you enjoyed a cold treat. </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Wrappers go in a trash can, or you will lose the ice cream!</a:t>
            </a:r>
          </a:p>
        </p:txBody>
      </p:sp>
      <p:pic>
        <p:nvPicPr>
          <p:cNvPr id="4" name="Picture 3">
            <a:extLst>
              <a:ext uri="{FF2B5EF4-FFF2-40B4-BE49-F238E27FC236}">
                <a16:creationId xmlns:a16="http://schemas.microsoft.com/office/drawing/2014/main" id="{01AECAD3-C67E-7AA7-5AC6-1AB86C928798}"/>
              </a:ext>
            </a:extLst>
          </p:cNvPr>
          <p:cNvPicPr>
            <a:picLocks noChangeAspect="1"/>
          </p:cNvPicPr>
          <p:nvPr/>
        </p:nvPicPr>
        <p:blipFill>
          <a:blip r:embed="rId2"/>
          <a:srcRect l="40853" r="17916"/>
          <a:stretch/>
        </p:blipFill>
        <p:spPr>
          <a:xfrm>
            <a:off x="8187368" y="2978099"/>
            <a:ext cx="4203802" cy="5826150"/>
          </a:xfrm>
          <a:prstGeom prst="rect">
            <a:avLst/>
          </a:prstGeom>
        </p:spPr>
      </p:pic>
    </p:spTree>
    <p:extLst>
      <p:ext uri="{BB962C8B-B14F-4D97-AF65-F5344CB8AC3E}">
        <p14:creationId xmlns:p14="http://schemas.microsoft.com/office/powerpoint/2010/main" val="3146131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2181-03A7-FF78-D022-CE1560A7F9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279FD8-1511-754E-57B8-D4F1CE70FB9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1E13D39-2518-B706-5534-F1438170B6EA}"/>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35843602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3C3E-FE1F-658F-2C71-F78B2DE142B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A5F4269-0D91-0208-FE45-8E79060DADF6}"/>
              </a:ext>
            </a:extLst>
          </p:cNvPr>
          <p:cNvSpPr>
            <a:spLocks noGrp="1"/>
          </p:cNvSpPr>
          <p:nvPr>
            <p:ph idx="1"/>
          </p:nvPr>
        </p:nvSpPr>
        <p:spPr>
          <a:xfrm>
            <a:off x="894080" y="165100"/>
            <a:ext cx="11216640" cy="8619914"/>
          </a:xfrm>
        </p:spPr>
        <p:txBody>
          <a:bodyPr>
            <a:normAutofit/>
          </a:bodyPr>
          <a:lstStyle/>
          <a:p>
            <a:r>
              <a:rPr lang="en-US" sz="4400" dirty="0"/>
              <a:t>If you paid to be apart of the NBA 2K tournament that was supposed to take place during the 1</a:t>
            </a:r>
            <a:r>
              <a:rPr lang="en-US" sz="4400" baseline="30000" dirty="0"/>
              <a:t>st</a:t>
            </a:r>
            <a:r>
              <a:rPr lang="en-US" sz="4400" dirty="0"/>
              <a:t> semester (but never did), please see Ms. Walker in 209 for a refund (It’s upstairs next to 205; you have to ring the door bell) </a:t>
            </a:r>
          </a:p>
        </p:txBody>
      </p:sp>
      <p:pic>
        <p:nvPicPr>
          <p:cNvPr id="4" name="Picture 3">
            <a:extLst>
              <a:ext uri="{FF2B5EF4-FFF2-40B4-BE49-F238E27FC236}">
                <a16:creationId xmlns:a16="http://schemas.microsoft.com/office/drawing/2014/main" id="{AC2BB130-9E9F-5F0F-CFE5-03D5656F3661}"/>
              </a:ext>
            </a:extLst>
          </p:cNvPr>
          <p:cNvPicPr>
            <a:picLocks noChangeAspect="1"/>
          </p:cNvPicPr>
          <p:nvPr/>
        </p:nvPicPr>
        <p:blipFill>
          <a:blip r:embed="rId2"/>
          <a:stretch>
            <a:fillRect/>
          </a:stretch>
        </p:blipFill>
        <p:spPr>
          <a:xfrm>
            <a:off x="160337" y="4505324"/>
            <a:ext cx="5021263" cy="4471599"/>
          </a:xfrm>
          <a:prstGeom prst="rect">
            <a:avLst/>
          </a:prstGeom>
        </p:spPr>
      </p:pic>
      <p:pic>
        <p:nvPicPr>
          <p:cNvPr id="5" name="Picture 4">
            <a:extLst>
              <a:ext uri="{FF2B5EF4-FFF2-40B4-BE49-F238E27FC236}">
                <a16:creationId xmlns:a16="http://schemas.microsoft.com/office/drawing/2014/main" id="{3CFD6F26-7EF0-C271-ED96-A313784B461A}"/>
              </a:ext>
            </a:extLst>
          </p:cNvPr>
          <p:cNvPicPr>
            <a:picLocks noChangeAspect="1"/>
          </p:cNvPicPr>
          <p:nvPr/>
        </p:nvPicPr>
        <p:blipFill>
          <a:blip r:embed="rId3"/>
          <a:stretch>
            <a:fillRect/>
          </a:stretch>
        </p:blipFill>
        <p:spPr>
          <a:xfrm>
            <a:off x="6232842" y="4505323"/>
            <a:ext cx="5514657" cy="4279691"/>
          </a:xfrm>
          <a:prstGeom prst="rect">
            <a:avLst/>
          </a:prstGeom>
        </p:spPr>
      </p:pic>
    </p:spTree>
    <p:extLst>
      <p:ext uri="{BB962C8B-B14F-4D97-AF65-F5344CB8AC3E}">
        <p14:creationId xmlns:p14="http://schemas.microsoft.com/office/powerpoint/2010/main" val="16039231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with a couple of people&#10;&#10;AI-generated content may be incorrect.">
            <a:extLst>
              <a:ext uri="{FF2B5EF4-FFF2-40B4-BE49-F238E27FC236}">
                <a16:creationId xmlns:a16="http://schemas.microsoft.com/office/drawing/2014/main" id="{7953E9AF-3627-62C4-3230-B6D584266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3644" y="312925"/>
            <a:ext cx="7006107" cy="9127751"/>
          </a:xfrm>
          <a:prstGeom prst="rect">
            <a:avLst/>
          </a:prstGeom>
        </p:spPr>
      </p:pic>
    </p:spTree>
    <p:extLst>
      <p:ext uri="{BB962C8B-B14F-4D97-AF65-F5344CB8AC3E}">
        <p14:creationId xmlns:p14="http://schemas.microsoft.com/office/powerpoint/2010/main" val="2799798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5" y="0"/>
            <a:ext cx="13001549"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976538A4-4037-27E7-F5BA-658B370E8CBD}"/>
              </a:ext>
            </a:extLst>
          </p:cNvPr>
          <p:cNvPicPr>
            <a:picLocks noGrp="1" noChangeAspect="1"/>
          </p:cNvPicPr>
          <p:nvPr>
            <p:ph idx="1"/>
          </p:nvPr>
        </p:nvPicPr>
        <p:blipFill>
          <a:blip r:embed="rId2"/>
          <a:srcRect l="12984" r="12001" b="-1"/>
          <a:stretch/>
        </p:blipFill>
        <p:spPr>
          <a:xfrm>
            <a:off x="20" y="1823"/>
            <a:ext cx="13004780" cy="9751777"/>
          </a:xfrm>
          <a:prstGeom prst="rect">
            <a:avLst/>
          </a:prstGeom>
        </p:spPr>
      </p:pic>
    </p:spTree>
    <p:extLst>
      <p:ext uri="{BB962C8B-B14F-4D97-AF65-F5344CB8AC3E}">
        <p14:creationId xmlns:p14="http://schemas.microsoft.com/office/powerpoint/2010/main" val="3625871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CC5B3-C686-BF5D-D3CF-AAF15D9173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DB145B-5126-0069-DC61-EE219646B6E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AE5C47C-9202-9AC6-2124-086A9C8435FF}"/>
              </a:ext>
            </a:extLst>
          </p:cNvPr>
          <p:cNvPicPr>
            <a:picLocks noChangeAspect="1"/>
          </p:cNvPicPr>
          <p:nvPr/>
        </p:nvPicPr>
        <p:blipFill>
          <a:blip r:embed="rId2"/>
          <a:stretch>
            <a:fillRect/>
          </a:stretch>
        </p:blipFill>
        <p:spPr>
          <a:xfrm>
            <a:off x="1" y="0"/>
            <a:ext cx="13004800" cy="9753599"/>
          </a:xfrm>
          <a:prstGeom prst="rect">
            <a:avLst/>
          </a:prstGeom>
        </p:spPr>
      </p:pic>
    </p:spTree>
    <p:extLst>
      <p:ext uri="{BB962C8B-B14F-4D97-AF65-F5344CB8AC3E}">
        <p14:creationId xmlns:p14="http://schemas.microsoft.com/office/powerpoint/2010/main" val="415402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6361-2345-FC44-DFD0-78F7D67319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DC552F-D563-54B7-66DC-A87A206FEB7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1FAD330-10BF-1003-DC8F-44A3B27A4984}"/>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888743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0179-9C52-71C3-044C-E97C8E3D959B}"/>
              </a:ext>
            </a:extLst>
          </p:cNvPr>
          <p:cNvSpPr>
            <a:spLocks noGrp="1"/>
          </p:cNvSpPr>
          <p:nvPr>
            <p:ph type="title"/>
          </p:nvPr>
        </p:nvSpPr>
        <p:spPr>
          <a:xfrm>
            <a:off x="194553" y="155643"/>
            <a:ext cx="12810247" cy="2440801"/>
          </a:xfrm>
        </p:spPr>
        <p:txBody>
          <a:bodyPr>
            <a:normAutofit/>
          </a:bodyPr>
          <a:lstStyle/>
          <a:p>
            <a:r>
              <a:rPr lang="en-US" sz="5800" dirty="0"/>
              <a:t>Mr. </a:t>
            </a:r>
            <a:r>
              <a:rPr lang="en-US" sz="5800" dirty="0" err="1"/>
              <a:t>Kyryliw’s</a:t>
            </a:r>
            <a:r>
              <a:rPr lang="en-US" sz="5800" dirty="0"/>
              <a:t> US History EOC Prep Sessions</a:t>
            </a:r>
          </a:p>
        </p:txBody>
      </p:sp>
      <p:sp>
        <p:nvSpPr>
          <p:cNvPr id="3" name="Content Placeholder 2">
            <a:extLst>
              <a:ext uri="{FF2B5EF4-FFF2-40B4-BE49-F238E27FC236}">
                <a16:creationId xmlns:a16="http://schemas.microsoft.com/office/drawing/2014/main" id="{47C2EF30-0B46-604D-2F21-62416A7C7368}"/>
              </a:ext>
            </a:extLst>
          </p:cNvPr>
          <p:cNvSpPr>
            <a:spLocks noGrp="1"/>
          </p:cNvSpPr>
          <p:nvPr>
            <p:ph idx="1"/>
          </p:nvPr>
        </p:nvSpPr>
        <p:spPr>
          <a:xfrm>
            <a:off x="1" y="1926077"/>
            <a:ext cx="12810246" cy="7827523"/>
          </a:xfrm>
        </p:spPr>
        <p:txBody>
          <a:bodyPr>
            <a:normAutofit/>
          </a:bodyPr>
          <a:lstStyle/>
          <a:p>
            <a:r>
              <a:rPr lang="en-US" dirty="0">
                <a:highlight>
                  <a:srgbClr val="FF9999"/>
                </a:highlight>
              </a:rPr>
              <a:t>May 8</a:t>
            </a:r>
            <a:r>
              <a:rPr lang="en-US" baseline="30000" dirty="0">
                <a:highlight>
                  <a:srgbClr val="FF9999"/>
                </a:highlight>
              </a:rPr>
              <a:t>th</a:t>
            </a:r>
            <a:r>
              <a:rPr lang="en-US" dirty="0">
                <a:highlight>
                  <a:srgbClr val="FF9999"/>
                </a:highlight>
              </a:rPr>
              <a:t> Thursday 4-5pm</a:t>
            </a:r>
          </a:p>
          <a:p>
            <a:r>
              <a:rPr lang="en-US" dirty="0">
                <a:highlight>
                  <a:srgbClr val="C0C0C0"/>
                </a:highlight>
              </a:rPr>
              <a:t>May 9</a:t>
            </a:r>
            <a:r>
              <a:rPr lang="en-US" baseline="30000" dirty="0">
                <a:highlight>
                  <a:srgbClr val="C0C0C0"/>
                </a:highlight>
              </a:rPr>
              <a:t>th</a:t>
            </a:r>
            <a:r>
              <a:rPr lang="en-US" dirty="0">
                <a:highlight>
                  <a:srgbClr val="C0C0C0"/>
                </a:highlight>
              </a:rPr>
              <a:t> Friday 4-5pm</a:t>
            </a:r>
          </a:p>
          <a:p>
            <a:r>
              <a:rPr lang="en-US" dirty="0">
                <a:highlight>
                  <a:srgbClr val="FFFF00"/>
                </a:highlight>
              </a:rPr>
              <a:t>May 10</a:t>
            </a:r>
            <a:r>
              <a:rPr lang="en-US" baseline="30000" dirty="0">
                <a:highlight>
                  <a:srgbClr val="FFFF00"/>
                </a:highlight>
              </a:rPr>
              <a:t>th</a:t>
            </a:r>
            <a:r>
              <a:rPr lang="en-US" dirty="0">
                <a:highlight>
                  <a:srgbClr val="FFFF00"/>
                </a:highlight>
              </a:rPr>
              <a:t> Saturday 12-2pm</a:t>
            </a:r>
          </a:p>
          <a:p>
            <a:r>
              <a:rPr lang="en-US" dirty="0">
                <a:highlight>
                  <a:srgbClr val="00FF00"/>
                </a:highlight>
              </a:rPr>
              <a:t>May 12th Monday 4-5pm</a:t>
            </a:r>
          </a:p>
          <a:p>
            <a:r>
              <a:rPr lang="en-US" dirty="0">
                <a:highlight>
                  <a:srgbClr val="00FFFF"/>
                </a:highlight>
              </a:rPr>
              <a:t>May 13</a:t>
            </a:r>
            <a:r>
              <a:rPr lang="en-US" baseline="30000" dirty="0">
                <a:highlight>
                  <a:srgbClr val="00FFFF"/>
                </a:highlight>
              </a:rPr>
              <a:t>th</a:t>
            </a:r>
            <a:r>
              <a:rPr lang="en-US" dirty="0">
                <a:highlight>
                  <a:srgbClr val="00FFFF"/>
                </a:highlight>
              </a:rPr>
              <a:t> Tuesday 4-5pm</a:t>
            </a:r>
          </a:p>
          <a:p>
            <a:r>
              <a:rPr lang="en-US" dirty="0">
                <a:highlight>
                  <a:srgbClr val="FFCC66"/>
                </a:highlight>
              </a:rPr>
              <a:t>May 14</a:t>
            </a:r>
            <a:r>
              <a:rPr lang="en-US" baseline="30000" dirty="0">
                <a:highlight>
                  <a:srgbClr val="FFCC66"/>
                </a:highlight>
              </a:rPr>
              <a:t>th</a:t>
            </a:r>
            <a:r>
              <a:rPr lang="en-US" dirty="0">
                <a:highlight>
                  <a:srgbClr val="FFCC66"/>
                </a:highlight>
              </a:rPr>
              <a:t> Wednesday 4-5pm</a:t>
            </a:r>
          </a:p>
          <a:p>
            <a:r>
              <a:rPr lang="en-US" dirty="0">
                <a:highlight>
                  <a:srgbClr val="FF9999"/>
                </a:highlight>
              </a:rPr>
              <a:t>May 15</a:t>
            </a:r>
            <a:r>
              <a:rPr lang="en-US" baseline="30000" dirty="0">
                <a:highlight>
                  <a:srgbClr val="FF9999"/>
                </a:highlight>
              </a:rPr>
              <a:t>th</a:t>
            </a:r>
            <a:r>
              <a:rPr lang="en-US" dirty="0">
                <a:highlight>
                  <a:srgbClr val="FF9999"/>
                </a:highlight>
              </a:rPr>
              <a:t> Thursday 4-5pm</a:t>
            </a:r>
          </a:p>
          <a:p>
            <a:r>
              <a:rPr lang="en-US" dirty="0">
                <a:highlight>
                  <a:srgbClr val="808000"/>
                </a:highlight>
              </a:rPr>
              <a:t>May 16th Friday: US History EOC- Good luck! </a:t>
            </a:r>
          </a:p>
          <a:p>
            <a:pPr marL="0" indent="0">
              <a:buNone/>
            </a:pPr>
            <a:endParaRPr lang="en-US" baseline="30000" dirty="0"/>
          </a:p>
          <a:p>
            <a:endParaRPr lang="en-US" dirty="0"/>
          </a:p>
        </p:txBody>
      </p:sp>
      <p:pic>
        <p:nvPicPr>
          <p:cNvPr id="4" name="Picture 3">
            <a:extLst>
              <a:ext uri="{FF2B5EF4-FFF2-40B4-BE49-F238E27FC236}">
                <a16:creationId xmlns:a16="http://schemas.microsoft.com/office/drawing/2014/main" id="{FAB8CD66-C590-9A62-772A-EBA94DAAB4CC}"/>
              </a:ext>
            </a:extLst>
          </p:cNvPr>
          <p:cNvPicPr>
            <a:picLocks noChangeAspect="1"/>
          </p:cNvPicPr>
          <p:nvPr/>
        </p:nvPicPr>
        <p:blipFill>
          <a:blip r:embed="rId2"/>
          <a:stretch>
            <a:fillRect/>
          </a:stretch>
        </p:blipFill>
        <p:spPr>
          <a:xfrm>
            <a:off x="5890773" y="1796343"/>
            <a:ext cx="3281600" cy="2016899"/>
          </a:xfrm>
          <a:prstGeom prst="rect">
            <a:avLst/>
          </a:prstGeom>
        </p:spPr>
      </p:pic>
      <p:pic>
        <p:nvPicPr>
          <p:cNvPr id="5" name="Picture 4">
            <a:extLst>
              <a:ext uri="{FF2B5EF4-FFF2-40B4-BE49-F238E27FC236}">
                <a16:creationId xmlns:a16="http://schemas.microsoft.com/office/drawing/2014/main" id="{176E0328-5C43-013F-DD20-BC9A05D2C91C}"/>
              </a:ext>
            </a:extLst>
          </p:cNvPr>
          <p:cNvPicPr>
            <a:picLocks noChangeAspect="1"/>
          </p:cNvPicPr>
          <p:nvPr/>
        </p:nvPicPr>
        <p:blipFill>
          <a:blip r:embed="rId3"/>
          <a:stretch>
            <a:fillRect/>
          </a:stretch>
        </p:blipFill>
        <p:spPr>
          <a:xfrm>
            <a:off x="9247626" y="1786819"/>
            <a:ext cx="3281600" cy="2016899"/>
          </a:xfrm>
          <a:prstGeom prst="rect">
            <a:avLst/>
          </a:prstGeom>
        </p:spPr>
      </p:pic>
      <p:pic>
        <p:nvPicPr>
          <p:cNvPr id="6" name="Picture 5">
            <a:extLst>
              <a:ext uri="{FF2B5EF4-FFF2-40B4-BE49-F238E27FC236}">
                <a16:creationId xmlns:a16="http://schemas.microsoft.com/office/drawing/2014/main" id="{7BD8444A-352D-CFA0-AB77-825A7A4A064D}"/>
              </a:ext>
            </a:extLst>
          </p:cNvPr>
          <p:cNvPicPr>
            <a:picLocks noChangeAspect="1"/>
          </p:cNvPicPr>
          <p:nvPr/>
        </p:nvPicPr>
        <p:blipFill>
          <a:blip r:embed="rId4"/>
          <a:stretch>
            <a:fillRect/>
          </a:stretch>
        </p:blipFill>
        <p:spPr>
          <a:xfrm>
            <a:off x="5890773" y="4029074"/>
            <a:ext cx="3281600" cy="2132009"/>
          </a:xfrm>
          <a:prstGeom prst="rect">
            <a:avLst/>
          </a:prstGeom>
        </p:spPr>
      </p:pic>
      <p:pic>
        <p:nvPicPr>
          <p:cNvPr id="7" name="Picture 6">
            <a:extLst>
              <a:ext uri="{FF2B5EF4-FFF2-40B4-BE49-F238E27FC236}">
                <a16:creationId xmlns:a16="http://schemas.microsoft.com/office/drawing/2014/main" id="{8666FCBD-F5C7-BE9B-ECA0-E014D36C0EFE}"/>
              </a:ext>
            </a:extLst>
          </p:cNvPr>
          <p:cNvPicPr>
            <a:picLocks noChangeAspect="1"/>
          </p:cNvPicPr>
          <p:nvPr/>
        </p:nvPicPr>
        <p:blipFill>
          <a:blip r:embed="rId5"/>
          <a:stretch>
            <a:fillRect/>
          </a:stretch>
        </p:blipFill>
        <p:spPr>
          <a:xfrm>
            <a:off x="5890773" y="6428954"/>
            <a:ext cx="3356853" cy="2132009"/>
          </a:xfrm>
          <a:prstGeom prst="rect">
            <a:avLst/>
          </a:prstGeom>
        </p:spPr>
      </p:pic>
      <p:pic>
        <p:nvPicPr>
          <p:cNvPr id="8" name="Picture 7">
            <a:extLst>
              <a:ext uri="{FF2B5EF4-FFF2-40B4-BE49-F238E27FC236}">
                <a16:creationId xmlns:a16="http://schemas.microsoft.com/office/drawing/2014/main" id="{108997A3-8079-9DCF-2037-243D3A351C61}"/>
              </a:ext>
            </a:extLst>
          </p:cNvPr>
          <p:cNvPicPr>
            <a:picLocks noChangeAspect="1"/>
          </p:cNvPicPr>
          <p:nvPr/>
        </p:nvPicPr>
        <p:blipFill>
          <a:blip r:embed="rId6"/>
          <a:stretch>
            <a:fillRect/>
          </a:stretch>
        </p:blipFill>
        <p:spPr>
          <a:xfrm>
            <a:off x="9321361" y="4071589"/>
            <a:ext cx="3281600" cy="2132009"/>
          </a:xfrm>
          <a:prstGeom prst="rect">
            <a:avLst/>
          </a:prstGeom>
        </p:spPr>
      </p:pic>
      <p:pic>
        <p:nvPicPr>
          <p:cNvPr id="9" name="Picture 8">
            <a:extLst>
              <a:ext uri="{FF2B5EF4-FFF2-40B4-BE49-F238E27FC236}">
                <a16:creationId xmlns:a16="http://schemas.microsoft.com/office/drawing/2014/main" id="{DA30CDA6-0612-44B8-5398-B2FF7E06DFE5}"/>
              </a:ext>
            </a:extLst>
          </p:cNvPr>
          <p:cNvPicPr>
            <a:picLocks noChangeAspect="1"/>
          </p:cNvPicPr>
          <p:nvPr/>
        </p:nvPicPr>
        <p:blipFill>
          <a:blip r:embed="rId7"/>
          <a:stretch>
            <a:fillRect/>
          </a:stretch>
        </p:blipFill>
        <p:spPr>
          <a:xfrm>
            <a:off x="9395096" y="6428954"/>
            <a:ext cx="3207865" cy="2132009"/>
          </a:xfrm>
          <a:prstGeom prst="rect">
            <a:avLst/>
          </a:prstGeom>
        </p:spPr>
      </p:pic>
      <p:pic>
        <p:nvPicPr>
          <p:cNvPr id="10" name="Picture 9">
            <a:extLst>
              <a:ext uri="{FF2B5EF4-FFF2-40B4-BE49-F238E27FC236}">
                <a16:creationId xmlns:a16="http://schemas.microsoft.com/office/drawing/2014/main" id="{AB36C2D7-8BFA-B649-0860-272A05F6E21E}"/>
              </a:ext>
            </a:extLst>
          </p:cNvPr>
          <p:cNvPicPr>
            <a:picLocks noChangeAspect="1"/>
          </p:cNvPicPr>
          <p:nvPr/>
        </p:nvPicPr>
        <p:blipFill>
          <a:blip r:embed="rId8"/>
          <a:stretch>
            <a:fillRect/>
          </a:stretch>
        </p:blipFill>
        <p:spPr>
          <a:xfrm>
            <a:off x="130749" y="0"/>
            <a:ext cx="1406221" cy="1053308"/>
          </a:xfrm>
          <a:prstGeom prst="rect">
            <a:avLst/>
          </a:prstGeom>
        </p:spPr>
      </p:pic>
      <p:pic>
        <p:nvPicPr>
          <p:cNvPr id="12" name="Picture 11">
            <a:extLst>
              <a:ext uri="{FF2B5EF4-FFF2-40B4-BE49-F238E27FC236}">
                <a16:creationId xmlns:a16="http://schemas.microsoft.com/office/drawing/2014/main" id="{EBB41384-0FC6-0814-81CF-E178E7D1A365}"/>
              </a:ext>
            </a:extLst>
          </p:cNvPr>
          <p:cNvPicPr>
            <a:picLocks noChangeAspect="1"/>
          </p:cNvPicPr>
          <p:nvPr/>
        </p:nvPicPr>
        <p:blipFill>
          <a:blip r:embed="rId9"/>
          <a:stretch>
            <a:fillRect/>
          </a:stretch>
        </p:blipFill>
        <p:spPr>
          <a:xfrm>
            <a:off x="4629420" y="6316"/>
            <a:ext cx="2133600" cy="1039636"/>
          </a:xfrm>
          <a:prstGeom prst="rect">
            <a:avLst/>
          </a:prstGeom>
        </p:spPr>
      </p:pic>
      <p:pic>
        <p:nvPicPr>
          <p:cNvPr id="13" name="Picture 12">
            <a:extLst>
              <a:ext uri="{FF2B5EF4-FFF2-40B4-BE49-F238E27FC236}">
                <a16:creationId xmlns:a16="http://schemas.microsoft.com/office/drawing/2014/main" id="{017DC063-EFB1-89B2-E7FB-B20E3BB793F7}"/>
              </a:ext>
            </a:extLst>
          </p:cNvPr>
          <p:cNvPicPr>
            <a:picLocks noChangeAspect="1"/>
          </p:cNvPicPr>
          <p:nvPr/>
        </p:nvPicPr>
        <p:blipFill>
          <a:blip r:embed="rId10"/>
          <a:stretch>
            <a:fillRect/>
          </a:stretch>
        </p:blipFill>
        <p:spPr>
          <a:xfrm>
            <a:off x="6957572" y="9205"/>
            <a:ext cx="1676400" cy="1044103"/>
          </a:xfrm>
          <a:prstGeom prst="rect">
            <a:avLst/>
          </a:prstGeom>
        </p:spPr>
      </p:pic>
      <p:pic>
        <p:nvPicPr>
          <p:cNvPr id="14" name="Picture 13">
            <a:extLst>
              <a:ext uri="{FF2B5EF4-FFF2-40B4-BE49-F238E27FC236}">
                <a16:creationId xmlns:a16="http://schemas.microsoft.com/office/drawing/2014/main" id="{4FA6A6D4-7A96-D6B9-D343-851FF07B4A95}"/>
              </a:ext>
            </a:extLst>
          </p:cNvPr>
          <p:cNvPicPr>
            <a:picLocks noChangeAspect="1"/>
          </p:cNvPicPr>
          <p:nvPr/>
        </p:nvPicPr>
        <p:blipFill>
          <a:blip r:embed="rId11"/>
          <a:stretch>
            <a:fillRect/>
          </a:stretch>
        </p:blipFill>
        <p:spPr>
          <a:xfrm>
            <a:off x="9172373" y="9205"/>
            <a:ext cx="2857500" cy="1036747"/>
          </a:xfrm>
          <a:prstGeom prst="rect">
            <a:avLst/>
          </a:prstGeom>
        </p:spPr>
      </p:pic>
      <p:pic>
        <p:nvPicPr>
          <p:cNvPr id="15" name="Picture 14">
            <a:extLst>
              <a:ext uri="{FF2B5EF4-FFF2-40B4-BE49-F238E27FC236}">
                <a16:creationId xmlns:a16="http://schemas.microsoft.com/office/drawing/2014/main" id="{2E3E80A9-CB1C-3105-3FB9-768D19A2411B}"/>
              </a:ext>
            </a:extLst>
          </p:cNvPr>
          <p:cNvPicPr>
            <a:picLocks noChangeAspect="1"/>
          </p:cNvPicPr>
          <p:nvPr/>
        </p:nvPicPr>
        <p:blipFill>
          <a:blip r:embed="rId12"/>
          <a:stretch>
            <a:fillRect/>
          </a:stretch>
        </p:blipFill>
        <p:spPr>
          <a:xfrm>
            <a:off x="1600774" y="-47959"/>
            <a:ext cx="3028950" cy="1101267"/>
          </a:xfrm>
          <a:prstGeom prst="rect">
            <a:avLst/>
          </a:prstGeom>
        </p:spPr>
      </p:pic>
      <p:pic>
        <p:nvPicPr>
          <p:cNvPr id="16" name="Picture 15">
            <a:extLst>
              <a:ext uri="{FF2B5EF4-FFF2-40B4-BE49-F238E27FC236}">
                <a16:creationId xmlns:a16="http://schemas.microsoft.com/office/drawing/2014/main" id="{E651B0B0-EE99-530D-E7D3-768C271C37CC}"/>
              </a:ext>
            </a:extLst>
          </p:cNvPr>
          <p:cNvPicPr>
            <a:picLocks noChangeAspect="1"/>
          </p:cNvPicPr>
          <p:nvPr/>
        </p:nvPicPr>
        <p:blipFill>
          <a:blip r:embed="rId13"/>
          <a:stretch>
            <a:fillRect/>
          </a:stretch>
        </p:blipFill>
        <p:spPr>
          <a:xfrm>
            <a:off x="9027268" y="7966781"/>
            <a:ext cx="3930449" cy="1743075"/>
          </a:xfrm>
          <a:prstGeom prst="rect">
            <a:avLst/>
          </a:prstGeom>
        </p:spPr>
      </p:pic>
    </p:spTree>
    <p:extLst>
      <p:ext uri="{BB962C8B-B14F-4D97-AF65-F5344CB8AC3E}">
        <p14:creationId xmlns:p14="http://schemas.microsoft.com/office/powerpoint/2010/main" val="4182562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B98925-0550-1AFB-C1DC-02792400F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Neue Haas Grotesk Text Pro"/>
            </a:endParaRPr>
          </a:p>
        </p:txBody>
      </p:sp>
      <p:pic>
        <p:nvPicPr>
          <p:cNvPr id="4" name="Picture 3" descr="An abstract burst of blue and pink">
            <a:extLst>
              <a:ext uri="{FF2B5EF4-FFF2-40B4-BE49-F238E27FC236}">
                <a16:creationId xmlns:a16="http://schemas.microsoft.com/office/drawing/2014/main" id="{03489FE0-9172-CA9B-68AD-F6BBBE5DF498}"/>
              </a:ext>
            </a:extLst>
          </p:cNvPr>
          <p:cNvPicPr>
            <a:picLocks noChangeAspect="1"/>
          </p:cNvPicPr>
          <p:nvPr/>
        </p:nvPicPr>
        <p:blipFill>
          <a:blip r:embed="rId2"/>
          <a:srcRect l="5434" r="3651" b="9085"/>
          <a:stretch/>
        </p:blipFill>
        <p:spPr>
          <a:xfrm>
            <a:off x="22" y="1219211"/>
            <a:ext cx="13004778" cy="7315189"/>
          </a:xfrm>
          <a:prstGeom prst="rect">
            <a:avLst/>
          </a:prstGeom>
        </p:spPr>
      </p:pic>
      <p:sp>
        <p:nvSpPr>
          <p:cNvPr id="11" name="Rectangle 10">
            <a:extLst>
              <a:ext uri="{FF2B5EF4-FFF2-40B4-BE49-F238E27FC236}">
                <a16:creationId xmlns:a16="http://schemas.microsoft.com/office/drawing/2014/main" id="{0CCA9273-E74E-A306-1F74-BEF9EDA30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219200"/>
            <a:ext cx="13004800" cy="2626315"/>
          </a:xfrm>
          <a:prstGeom prst="rect">
            <a:avLst/>
          </a:prstGeom>
          <a:gradFill>
            <a:gsLst>
              <a:gs pos="0">
                <a:schemeClr val="bg1">
                  <a:alpha val="0"/>
                </a:schemeClr>
              </a:gs>
              <a:gs pos="60000">
                <a:schemeClr val="bg1">
                  <a:alpha val="30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Neue Haas Grotesk Text Pro"/>
            </a:endParaRPr>
          </a:p>
        </p:txBody>
      </p:sp>
      <p:sp>
        <p:nvSpPr>
          <p:cNvPr id="2" name="Title 1"/>
          <p:cNvSpPr>
            <a:spLocks noGrp="1"/>
          </p:cNvSpPr>
          <p:nvPr>
            <p:ph type="ctrTitle"/>
          </p:nvPr>
        </p:nvSpPr>
        <p:spPr>
          <a:xfrm>
            <a:off x="341375" y="1492086"/>
            <a:ext cx="9561237" cy="1051500"/>
          </a:xfrm>
        </p:spPr>
        <p:txBody>
          <a:bodyPr anchor="t">
            <a:noAutofit/>
          </a:bodyPr>
          <a:lstStyle/>
          <a:p>
            <a:pPr algn="l"/>
            <a:r>
              <a:rPr lang="en-US" sz="5760" dirty="0"/>
              <a:t>Marsh's Civics EOC Prep</a:t>
            </a:r>
          </a:p>
        </p:txBody>
      </p:sp>
      <p:sp>
        <p:nvSpPr>
          <p:cNvPr id="3" name="Subtitle 2"/>
          <p:cNvSpPr>
            <a:spLocks noGrp="1"/>
          </p:cNvSpPr>
          <p:nvPr>
            <p:ph type="subTitle" idx="1"/>
          </p:nvPr>
        </p:nvSpPr>
        <p:spPr>
          <a:xfrm>
            <a:off x="338666" y="2291340"/>
            <a:ext cx="6551710" cy="5738368"/>
          </a:xfrm>
        </p:spPr>
        <p:txBody>
          <a:bodyPr anchor="t">
            <a:normAutofit/>
          </a:bodyPr>
          <a:lstStyle/>
          <a:p>
            <a:pPr algn="l"/>
            <a:r>
              <a:rPr lang="en-US" sz="2560" b="1" dirty="0">
                <a:solidFill>
                  <a:schemeClr val="bg1"/>
                </a:solidFill>
              </a:rPr>
              <a:t>Thursday 5/8 ZOOM Prep 7pm  -  9pm</a:t>
            </a:r>
          </a:p>
          <a:p>
            <a:pPr algn="l"/>
            <a:r>
              <a:rPr lang="en-US" sz="2560" b="1" dirty="0">
                <a:solidFill>
                  <a:schemeClr val="bg1"/>
                </a:solidFill>
              </a:rPr>
              <a:t>Wednesday 5/14 Final Afterschool Prep</a:t>
            </a:r>
          </a:p>
          <a:p>
            <a:pPr algn="l"/>
            <a:r>
              <a:rPr lang="en-US" sz="2560" b="1" dirty="0">
                <a:solidFill>
                  <a:srgbClr val="C00000"/>
                </a:solidFill>
              </a:rPr>
              <a:t>                           </a:t>
            </a:r>
            <a:r>
              <a:rPr lang="en-US" sz="2560" b="1" dirty="0">
                <a:solidFill>
                  <a:schemeClr val="bg1">
                    <a:lumMod val="95000"/>
                    <a:lumOff val="5000"/>
                  </a:schemeClr>
                </a:solidFill>
              </a:rPr>
              <a:t> 4pm -6pm</a:t>
            </a:r>
          </a:p>
          <a:p>
            <a:pPr algn="l"/>
            <a:r>
              <a:rPr lang="en-US" sz="2560" b="1" dirty="0">
                <a:solidFill>
                  <a:srgbClr val="000000"/>
                </a:solidFill>
              </a:rPr>
              <a:t>      </a:t>
            </a:r>
            <a:r>
              <a:rPr lang="en-US" sz="2560" b="1" dirty="0">
                <a:solidFill>
                  <a:schemeClr val="accent5">
                    <a:lumMod val="49000"/>
                  </a:schemeClr>
                </a:solidFill>
              </a:rPr>
              <a:t> Thursday 5/15 Final </a:t>
            </a:r>
            <a:r>
              <a:rPr lang="en-US" sz="2560" b="1" dirty="0"/>
              <a:t>ZOOM</a:t>
            </a:r>
            <a:r>
              <a:rPr lang="en-US" sz="2560" b="1" dirty="0">
                <a:solidFill>
                  <a:schemeClr val="accent5">
                    <a:lumMod val="49000"/>
                  </a:schemeClr>
                </a:solidFill>
              </a:rPr>
              <a:t> </a:t>
            </a:r>
            <a:r>
              <a:rPr lang="en-US" sz="2560" b="1" dirty="0"/>
              <a:t>Prep</a:t>
            </a:r>
          </a:p>
          <a:p>
            <a:pPr algn="l"/>
            <a:r>
              <a:rPr lang="en-US" sz="2560" b="1" dirty="0">
                <a:solidFill>
                  <a:schemeClr val="accent5">
                    <a:lumMod val="49000"/>
                  </a:schemeClr>
                </a:solidFill>
              </a:rPr>
              <a:t>                             7pm -9pm</a:t>
            </a:r>
          </a:p>
          <a:p>
            <a:pPr algn="l"/>
            <a:endParaRPr lang="en-US" sz="2560" b="1" dirty="0"/>
          </a:p>
        </p:txBody>
      </p:sp>
      <p:pic>
        <p:nvPicPr>
          <p:cNvPr id="5" name="Picture 4" descr="A cartoon character on a white background&#10;&#10;AI-generated content may be incorrect.">
            <a:extLst>
              <a:ext uri="{FF2B5EF4-FFF2-40B4-BE49-F238E27FC236}">
                <a16:creationId xmlns:a16="http://schemas.microsoft.com/office/drawing/2014/main" id="{7E23E3EA-C664-9C2F-5A35-3C0AFB3BDC87}"/>
              </a:ext>
            </a:extLst>
          </p:cNvPr>
          <p:cNvPicPr>
            <a:picLocks noChangeAspect="1"/>
          </p:cNvPicPr>
          <p:nvPr/>
        </p:nvPicPr>
        <p:blipFill>
          <a:blip r:embed="rId3"/>
          <a:stretch>
            <a:fillRect/>
          </a:stretch>
        </p:blipFill>
        <p:spPr>
          <a:xfrm>
            <a:off x="9897534" y="1214121"/>
            <a:ext cx="3112347" cy="3112347"/>
          </a:xfrm>
          <a:prstGeom prst="rect">
            <a:avLst/>
          </a:pr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EA8B61A-2886-413E-9007-E458CA20B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3" name="Picture 2">
            <a:extLst>
              <a:ext uri="{FF2B5EF4-FFF2-40B4-BE49-F238E27FC236}">
                <a16:creationId xmlns:a16="http://schemas.microsoft.com/office/drawing/2014/main" id="{EB577446-7045-4DE1-81C6-12CB1613B6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1" y="1219200"/>
            <a:ext cx="13004803" cy="7315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best science jokes for kids">
            <a:extLst>
              <a:ext uri="{FF2B5EF4-FFF2-40B4-BE49-F238E27FC236}">
                <a16:creationId xmlns:a16="http://schemas.microsoft.com/office/drawing/2014/main" id="{5E07274B-CA89-2B88-800B-B4AF7382BA45}"/>
              </a:ext>
            </a:extLst>
          </p:cNvPr>
          <p:cNvPicPr>
            <a:picLocks noChangeAspect="1"/>
          </p:cNvPicPr>
          <p:nvPr/>
        </p:nvPicPr>
        <p:blipFill>
          <a:blip r:embed="rId4"/>
          <a:srcRect l="640" t="45729" r="-61" b="2333"/>
          <a:stretch/>
        </p:blipFill>
        <p:spPr>
          <a:xfrm>
            <a:off x="5524468" y="1219202"/>
            <a:ext cx="7494287" cy="3915105"/>
          </a:xfrm>
          <a:prstGeom prst="rect">
            <a:avLst/>
          </a:prstGeom>
        </p:spPr>
      </p:pic>
      <p:pic>
        <p:nvPicPr>
          <p:cNvPr id="4" name="Picture 3" descr="Science Education: Encourage to be Curious, Influence and Innovate - |  Beyond Exclamation">
            <a:extLst>
              <a:ext uri="{FF2B5EF4-FFF2-40B4-BE49-F238E27FC236}">
                <a16:creationId xmlns:a16="http://schemas.microsoft.com/office/drawing/2014/main" id="{0DE2C21B-BD6B-4CA1-145E-A0FC82DA64A7}"/>
              </a:ext>
            </a:extLst>
          </p:cNvPr>
          <p:cNvPicPr>
            <a:picLocks noChangeAspect="1"/>
          </p:cNvPicPr>
          <p:nvPr/>
        </p:nvPicPr>
        <p:blipFill>
          <a:blip r:embed="rId5"/>
          <a:srcRect t="4205" r="-1" b="22828"/>
          <a:stretch/>
        </p:blipFill>
        <p:spPr>
          <a:xfrm>
            <a:off x="5466827" y="4876799"/>
            <a:ext cx="7537970" cy="3657600"/>
          </a:xfrm>
          <a:prstGeom prst="rect">
            <a:avLst/>
          </a:prstGeom>
        </p:spPr>
      </p:pic>
      <p:cxnSp>
        <p:nvCxnSpPr>
          <p:cNvPr id="25" name="Straight Connector 24">
            <a:extLst>
              <a:ext uri="{FF2B5EF4-FFF2-40B4-BE49-F238E27FC236}">
                <a16:creationId xmlns:a16="http://schemas.microsoft.com/office/drawing/2014/main" id="{D2385C2C-5D27-43F7-841B-394D345A7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05928" y="4881314"/>
            <a:ext cx="7456919"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655637A-121A-4284-80AA-048EE374E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194" y="1219198"/>
            <a:ext cx="86734" cy="73152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9" name="Picture 28">
            <a:extLst>
              <a:ext uri="{FF2B5EF4-FFF2-40B4-BE49-F238E27FC236}">
                <a16:creationId xmlns:a16="http://schemas.microsoft.com/office/drawing/2014/main" id="{781F856E-AF2A-4099-A8E0-432745BEC9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2598" y="1222666"/>
            <a:ext cx="5519281" cy="7307322"/>
          </a:xfrm>
        </p:spPr>
        <p:style>
          <a:lnRef idx="1">
            <a:schemeClr val="accent6"/>
          </a:lnRef>
          <a:fillRef idx="2">
            <a:schemeClr val="accent6"/>
          </a:fillRef>
          <a:effectRef idx="1">
            <a:schemeClr val="accent6"/>
          </a:effectRef>
          <a:fontRef idx="minor">
            <a:schemeClr val="dk1"/>
          </a:fontRef>
        </p:style>
        <p:txBody>
          <a:bodyPr vert="horz" lIns="97536" tIns="48768" rIns="97536" bIns="48768" rtlCol="0" anchor="b">
            <a:noAutofit/>
          </a:bodyPr>
          <a:lstStyle/>
          <a:p>
            <a:r>
              <a:rPr lang="en-US" sz="5760" dirty="0"/>
              <a:t>8th grade Science Review sessions</a:t>
            </a:r>
            <a:br>
              <a:rPr lang="en-US" sz="5760" dirty="0"/>
            </a:br>
            <a:r>
              <a:rPr lang="en-US" sz="5760" dirty="0">
                <a:solidFill>
                  <a:srgbClr val="00B050"/>
                </a:solidFill>
              </a:rPr>
              <a:t>Room 241</a:t>
            </a:r>
            <a:br>
              <a:rPr lang="en-US" sz="2560" dirty="0">
                <a:solidFill>
                  <a:schemeClr val="bg2">
                    <a:lumMod val="49000"/>
                  </a:schemeClr>
                </a:solidFill>
              </a:rPr>
            </a:br>
            <a:r>
              <a:rPr lang="en-US" sz="2560" dirty="0">
                <a:latin typeface="Arial"/>
                <a:cs typeface="Arial"/>
              </a:rPr>
              <a:t>Saturday 5/10   9:30-12:00 pm</a:t>
            </a:r>
            <a:endParaRPr lang="en-US" sz="2560" dirty="0"/>
          </a:p>
        </p:txBody>
      </p:sp>
    </p:spTree>
    <p:extLst>
      <p:ext uri="{BB962C8B-B14F-4D97-AF65-F5344CB8AC3E}">
        <p14:creationId xmlns:p14="http://schemas.microsoft.com/office/powerpoint/2010/main" val="264202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711D-FDC6-D498-19AE-17656E1703F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82B94B-78DF-B951-F24C-0A35F9AA5D65}"/>
              </a:ext>
            </a:extLst>
          </p:cNvPr>
          <p:cNvSpPr>
            <a:spLocks noGrp="1"/>
          </p:cNvSpPr>
          <p:nvPr>
            <p:ph type="subTitle" idx="1"/>
          </p:nvPr>
        </p:nvSpPr>
        <p:spPr/>
        <p:txBody>
          <a:bodyPr/>
          <a:lstStyle/>
          <a:p>
            <a:endParaRPr lang="en-US"/>
          </a:p>
        </p:txBody>
      </p:sp>
      <p:pic>
        <p:nvPicPr>
          <p:cNvPr id="5" name="Picture 4" descr="A poster for a club&#10;&#10;AI-generated content may be incorrect.">
            <a:extLst>
              <a:ext uri="{FF2B5EF4-FFF2-40B4-BE49-F238E27FC236}">
                <a16:creationId xmlns:a16="http://schemas.microsoft.com/office/drawing/2014/main" id="{6A00ED34-5B1C-2CE9-E38F-BD067AB78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219200"/>
            <a:ext cx="9753600" cy="8176422"/>
          </a:xfrm>
          <a:prstGeom prst="rect">
            <a:avLst/>
          </a:prstGeom>
          <a:solidFill>
            <a:schemeClr val="accent5"/>
          </a:solidFill>
        </p:spPr>
      </p:pic>
    </p:spTree>
    <p:extLst>
      <p:ext uri="{BB962C8B-B14F-4D97-AF65-F5344CB8AC3E}">
        <p14:creationId xmlns:p14="http://schemas.microsoft.com/office/powerpoint/2010/main" val="622700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dragon with a lightning in the sky&#10;&#10;Description automatically generated">
            <a:extLst>
              <a:ext uri="{FF2B5EF4-FFF2-40B4-BE49-F238E27FC236}">
                <a16:creationId xmlns:a16="http://schemas.microsoft.com/office/drawing/2014/main" id="{4A613775-5558-7442-75BD-EFA924EA38DB}"/>
              </a:ext>
            </a:extLst>
          </p:cNvPr>
          <p:cNvPicPr>
            <a:picLocks noChangeAspect="1"/>
          </p:cNvPicPr>
          <p:nvPr/>
        </p:nvPicPr>
        <p:blipFill rotWithShape="1">
          <a:blip r:embed="rId2">
            <a:extLst>
              <a:ext uri="{28A0092B-C50C-407E-A947-70E740481C1C}">
                <a14:useLocalDpi xmlns:a14="http://schemas.microsoft.com/office/drawing/2010/main" val="0"/>
              </a:ext>
            </a:extLst>
          </a:blip>
          <a:srcRect t="9801" b="17619"/>
          <a:stretch/>
        </p:blipFill>
        <p:spPr>
          <a:xfrm>
            <a:off x="21" y="1219211"/>
            <a:ext cx="13004779" cy="7315189"/>
          </a:xfrm>
          <a:prstGeom prst="rect">
            <a:avLst/>
          </a:prstGeom>
        </p:spPr>
      </p:pic>
      <p:sp>
        <p:nvSpPr>
          <p:cNvPr id="8" name="Rectangle 7">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00199ED6-6081-492C-1ED9-9B0609905D32}"/>
              </a:ext>
            </a:extLst>
          </p:cNvPr>
          <p:cNvSpPr txBox="1"/>
          <p:nvPr/>
        </p:nvSpPr>
        <p:spPr>
          <a:xfrm>
            <a:off x="0" y="1219200"/>
            <a:ext cx="3960553" cy="6592189"/>
          </a:xfrm>
          <a:prstGeom prst="rect">
            <a:avLst/>
          </a:prstGeom>
          <a:noFill/>
        </p:spPr>
        <p:txBody>
          <a:bodyPr wrap="square" rtlCol="0">
            <a:spAutoFit/>
          </a:bodyPr>
          <a:lstStyle/>
          <a:p>
            <a:pPr algn="ctr" defTabSz="975390">
              <a:defRPr/>
            </a:pPr>
            <a:r>
              <a:rPr lang="en-US" sz="4267" kern="1200" dirty="0">
                <a:solidFill>
                  <a:srgbClr val="FFC000"/>
                </a:solidFill>
                <a:latin typeface="Algerian" panose="04020705040A02060702" pitchFamily="82" charset="0"/>
                <a:ea typeface="+mn-ea"/>
                <a:cs typeface="+mn-cs"/>
              </a:rPr>
              <a:t>It’s Alive!</a:t>
            </a:r>
          </a:p>
          <a:p>
            <a:pPr algn="ctr" defTabSz="975390">
              <a:defRPr/>
            </a:pPr>
            <a:endParaRPr lang="en-US" sz="3413" kern="1200" dirty="0">
              <a:solidFill>
                <a:srgbClr val="FFC000"/>
              </a:solidFill>
              <a:latin typeface="Algerian" panose="04020705040A02060702" pitchFamily="82" charset="0"/>
              <a:ea typeface="+mn-ea"/>
              <a:cs typeface="+mn-cs"/>
            </a:endParaRPr>
          </a:p>
          <a:p>
            <a:pPr algn="ctr" defTabSz="975390">
              <a:defRPr/>
            </a:pPr>
            <a:r>
              <a:rPr lang="en-US" sz="3413" kern="1200" dirty="0">
                <a:solidFill>
                  <a:srgbClr val="FFC000"/>
                </a:solidFill>
                <a:latin typeface="Bernard MT Condensed" panose="02050806060905020404" pitchFamily="18" charset="0"/>
                <a:ea typeface="+mn-ea"/>
                <a:cs typeface="+mn-cs"/>
              </a:rPr>
              <a:t>SAVE THE WORLD FROM THE DRAGON LICH </a:t>
            </a:r>
            <a:r>
              <a:rPr lang="en-US" sz="3413" kern="1200" dirty="0">
                <a:solidFill>
                  <a:srgbClr val="FFC000"/>
                </a:solidFill>
                <a:latin typeface="Arial Black" panose="020B0A04020102020204" pitchFamily="34" charset="0"/>
                <a:ea typeface="+mn-ea"/>
                <a:cs typeface="+mn-cs"/>
              </a:rPr>
              <a:t>…</a:t>
            </a:r>
          </a:p>
          <a:p>
            <a:pPr algn="ctr" defTabSz="975390">
              <a:defRPr/>
            </a:pPr>
            <a:endParaRPr lang="en-US" sz="2560" kern="1200" dirty="0">
              <a:solidFill>
                <a:srgbClr val="FFC000"/>
              </a:solidFill>
              <a:latin typeface="Arial Black" panose="020B0A04020102020204" pitchFamily="34" charset="0"/>
              <a:ea typeface="+mn-ea"/>
              <a:cs typeface="+mn-cs"/>
            </a:endParaRPr>
          </a:p>
          <a:p>
            <a:pPr algn="ctr" defTabSz="975390">
              <a:defRPr/>
            </a:pPr>
            <a:r>
              <a:rPr lang="en-US" sz="2560" kern="1200" dirty="0">
                <a:solidFill>
                  <a:srgbClr val="FFC000"/>
                </a:solidFill>
                <a:latin typeface="Arial Black" panose="020B0A04020102020204" pitchFamily="34" charset="0"/>
                <a:ea typeface="+mn-ea"/>
                <a:cs typeface="+mn-cs"/>
              </a:rPr>
              <a:t>… AT THE DUNGEONS AND DRAGONS CLUB THIS MONDAY</a:t>
            </a:r>
          </a:p>
          <a:p>
            <a:pPr algn="ctr" defTabSz="975390">
              <a:defRPr/>
            </a:pPr>
            <a:endParaRPr lang="en-US" sz="2133" kern="1200" dirty="0">
              <a:solidFill>
                <a:srgbClr val="FFC000"/>
              </a:solidFill>
              <a:latin typeface="Arial Black" panose="020B0A04020102020204" pitchFamily="34" charset="0"/>
              <a:ea typeface="+mn-ea"/>
              <a:cs typeface="+mn-cs"/>
            </a:endParaRPr>
          </a:p>
          <a:p>
            <a:pPr algn="ctr" defTabSz="975390">
              <a:defRPr/>
            </a:pPr>
            <a:r>
              <a:rPr lang="en-US" sz="3413" kern="1200" dirty="0">
                <a:solidFill>
                  <a:srgbClr val="FFC000"/>
                </a:solidFill>
                <a:latin typeface="Arial Black" panose="020B0A04020102020204" pitchFamily="34" charset="0"/>
                <a:ea typeface="+mn-ea"/>
                <a:cs typeface="+mn-cs"/>
              </a:rPr>
              <a:t>3:50 – 5:15</a:t>
            </a:r>
          </a:p>
          <a:p>
            <a:pPr algn="ctr" defTabSz="975390">
              <a:defRPr/>
            </a:pPr>
            <a:r>
              <a:rPr lang="en-US" sz="3413" kern="1200" dirty="0">
                <a:solidFill>
                  <a:srgbClr val="FFC000"/>
                </a:solidFill>
                <a:latin typeface="Arial Black" panose="020B0A04020102020204" pitchFamily="34" charset="0"/>
                <a:ea typeface="+mn-ea"/>
                <a:cs typeface="+mn-cs"/>
              </a:rPr>
              <a:t>PM</a:t>
            </a:r>
            <a:endParaRPr lang="en-US" sz="2133" kern="1200" dirty="0">
              <a:solidFill>
                <a:srgbClr val="FFC000"/>
              </a:solidFill>
              <a:latin typeface="Arial Black" panose="020B0A04020102020204" pitchFamily="34" charset="0"/>
              <a:ea typeface="+mn-ea"/>
              <a:cs typeface="+mn-cs"/>
            </a:endParaRPr>
          </a:p>
          <a:p>
            <a:pPr algn="ctr" defTabSz="975390">
              <a:defRPr/>
            </a:pPr>
            <a:r>
              <a:rPr lang="en-US" sz="3413" kern="1200" dirty="0">
                <a:solidFill>
                  <a:srgbClr val="FFC000"/>
                </a:solidFill>
                <a:latin typeface="Arial Black" panose="020B0A04020102020204" pitchFamily="34" charset="0"/>
                <a:ea typeface="+mn-ea"/>
                <a:cs typeface="+mn-cs"/>
              </a:rPr>
              <a:t>ROOM 175</a:t>
            </a:r>
          </a:p>
          <a:p>
            <a:pPr algn="ctr" defTabSz="975390">
              <a:defRPr/>
            </a:pPr>
            <a:endParaRPr lang="en-US" sz="2560" kern="1200" dirty="0">
              <a:solidFill>
                <a:srgbClr val="FFC000"/>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3742502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625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a:t>--</a:t>
            </a:r>
            <a:r>
              <a:rPr lang="en-US" sz="3800" dirty="0"/>
              <a:t>Students Working Against Tobacco (S.W.A.T)- At lunch, in 168C Every other Friday</a:t>
            </a: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3.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14.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5.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6.xml><?xml version="1.0" encoding="utf-8"?>
<a:theme xmlns:a="http://schemas.openxmlformats.org/drawingml/2006/main" name="6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8.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3.xml><?xml version="1.0" encoding="utf-8"?>
<TemplafySlideFormConfiguration><![CDATA[{"formFields":[],"formDataEntries":[]}]]></TemplafySlideFormConfiguration>
</file>

<file path=customXml/item4.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5.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6.xml><?xml version="1.0" encoding="utf-8"?>
<TemplafySlideFormConfiguration><![CDATA[{"formFields":[],"formDataEntries":[]}]]></TemplafySlideFormConfiguration>
</file>

<file path=customXml/item7.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2.xml><?xml version="1.0" encoding="utf-8"?>
<ds:datastoreItem xmlns:ds="http://schemas.openxmlformats.org/officeDocument/2006/customXml" ds:itemID="{070033D2-FACC-475E-AF55-DB5C867795F9}">
  <ds:schemaRefs/>
</ds:datastoreItem>
</file>

<file path=customXml/itemProps3.xml><?xml version="1.0" encoding="utf-8"?>
<ds:datastoreItem xmlns:ds="http://schemas.openxmlformats.org/officeDocument/2006/customXml" ds:itemID="{09554E17-4043-457B-9EE5-1626036EB638}">
  <ds:schemaRefs/>
</ds:datastoreItem>
</file>

<file path=customXml/itemProps4.xml><?xml version="1.0" encoding="utf-8"?>
<ds:datastoreItem xmlns:ds="http://schemas.openxmlformats.org/officeDocument/2006/customXml" ds:itemID="{DC565BAB-17E8-4CBD-8C54-0B3E0C2D1326}">
  <ds:schemaRefs>
    <ds:schemaRef ds:uri="37bbd720-11c8-45bb-9f9d-154eaa7a73de"/>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www.w3.org/XML/1998/namespace"/>
    <ds:schemaRef ds:uri="http://purl.org/dc/elements/1.1/"/>
    <ds:schemaRef ds:uri="http://purl.org/dc/terms/"/>
    <ds:schemaRef ds:uri="http://schemas.microsoft.com/office/infopath/2007/PartnerControls"/>
    <ds:schemaRef ds:uri="8e5e79ef-1ba3-4771-9c10-527fce98e519"/>
  </ds:schemaRefs>
</ds:datastoreItem>
</file>

<file path=customXml/itemProps5.xml><?xml version="1.0" encoding="utf-8"?>
<ds:datastoreItem xmlns:ds="http://schemas.openxmlformats.org/officeDocument/2006/customXml" ds:itemID="{CB9FF16E-4217-469D-AB35-C609D5DFECCF}">
  <ds:schemaRefs/>
</ds:datastoreItem>
</file>

<file path=customXml/itemProps6.xml><?xml version="1.0" encoding="utf-8"?>
<ds:datastoreItem xmlns:ds="http://schemas.openxmlformats.org/officeDocument/2006/customXml" ds:itemID="{591DAF1B-085F-48A6-BE33-CE64B2B39C39}">
  <ds:schemaRefs/>
</ds:datastoreItem>
</file>

<file path=customXml/itemProps7.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205</TotalTime>
  <Words>1811</Words>
  <Application>Microsoft Office PowerPoint</Application>
  <PresentationFormat>Custom</PresentationFormat>
  <Paragraphs>211</Paragraphs>
  <Slides>49</Slides>
  <Notes>2</Notes>
  <HiddenSlides>0</HiddenSlides>
  <MMClips>0</MMClips>
  <ScaleCrop>false</ScaleCrop>
  <HeadingPairs>
    <vt:vector size="8" baseType="variant">
      <vt:variant>
        <vt:lpstr>Fonts Used</vt:lpstr>
      </vt:variant>
      <vt:variant>
        <vt:i4>24</vt:i4>
      </vt:variant>
      <vt:variant>
        <vt:lpstr>Theme</vt:lpstr>
      </vt:variant>
      <vt:variant>
        <vt:i4>16</vt:i4>
      </vt:variant>
      <vt:variant>
        <vt:lpstr>Embedded OLE Servers</vt:lpstr>
      </vt:variant>
      <vt:variant>
        <vt:i4>1</vt:i4>
      </vt:variant>
      <vt:variant>
        <vt:lpstr>Slide Titles</vt:lpstr>
      </vt:variant>
      <vt:variant>
        <vt:i4>49</vt:i4>
      </vt:variant>
    </vt:vector>
  </HeadingPairs>
  <TitlesOfParts>
    <vt:vector size="90" baseType="lpstr">
      <vt:lpstr>The Hand</vt:lpstr>
      <vt:lpstr>Neue Haas Grotesk Text Pro</vt:lpstr>
      <vt:lpstr>Franklin Gothic Heavy</vt:lpstr>
      <vt:lpstr>Calisto MT</vt:lpstr>
      <vt:lpstr>Calibri Light</vt:lpstr>
      <vt:lpstr>Arial</vt:lpstr>
      <vt:lpstr>Modern Love</vt:lpstr>
      <vt:lpstr>Arial Nova</vt:lpstr>
      <vt:lpstr>Algerian</vt:lpstr>
      <vt:lpstr>Bookman Old Style</vt:lpstr>
      <vt:lpstr>Tw Cen MT</vt:lpstr>
      <vt:lpstr>Bernard MT Condensed</vt:lpstr>
      <vt:lpstr>Aptos Display</vt:lpstr>
      <vt:lpstr>Grandview Display</vt:lpstr>
      <vt:lpstr>Consolas</vt:lpstr>
      <vt:lpstr>Georgia</vt:lpstr>
      <vt:lpstr>Helvetica Neue</vt:lpstr>
      <vt:lpstr>Rockwell</vt:lpstr>
      <vt:lpstr>Calibri</vt:lpstr>
      <vt:lpstr>Aptos</vt:lpstr>
      <vt:lpstr>Wingdings 2</vt:lpstr>
      <vt:lpstr>Times New Roman</vt:lpstr>
      <vt:lpstr>Arial Black</vt:lpstr>
      <vt:lpstr>Gill Sans Nova</vt:lpstr>
      <vt:lpstr>1_Slate</vt:lpstr>
      <vt:lpstr>2_Office Theme</vt:lpstr>
      <vt:lpstr>5_Office Theme</vt:lpstr>
      <vt:lpstr>1_office theme</vt:lpstr>
      <vt:lpstr>AfterhoursVTI</vt:lpstr>
      <vt:lpstr>10_Office Theme</vt:lpstr>
      <vt:lpstr>SketchyVTI</vt:lpstr>
      <vt:lpstr>GradientVTI</vt:lpstr>
      <vt:lpstr>9_Office Theme</vt:lpstr>
      <vt:lpstr>Office Theme</vt:lpstr>
      <vt:lpstr>3_Office Theme</vt:lpstr>
      <vt:lpstr>Droplet</vt:lpstr>
      <vt:lpstr>4_Office Theme</vt:lpstr>
      <vt:lpstr>DashVTI</vt:lpstr>
      <vt:lpstr>VanillaVTI</vt:lpstr>
      <vt:lpstr>6_Office Theme</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      on basketball courts OR turf  without a staff member present (This means mornings &amp; after school too.)</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Effective Wednesday April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 Kyryliw’s US History EOC Prep Sessions</vt:lpstr>
      <vt:lpstr>Marsh's Civics EOC Prep</vt:lpstr>
      <vt:lpstr>8th grade Science Review sessions Room 241 Saturday 5/10   9:30-12:00 pm</vt:lpstr>
      <vt:lpstr>PowerPoint Presentation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26</cp:revision>
  <cp:lastPrinted>2025-02-06T23:31:27Z</cp:lastPrinted>
  <dcterms:created xsi:type="dcterms:W3CDTF">2018-11-26T04:56:53Z</dcterms:created>
  <dcterms:modified xsi:type="dcterms:W3CDTF">2025-05-08T12:24:12Z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